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2ADF8-0577-4656-9305-6CB1ABD8ADE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11B3DF-D9BA-4379-8608-800F7E791D7A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Business Services Section Head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David Carlson</a:t>
          </a:r>
          <a:endParaRPr lang="en-US" sz="1000" b="1" dirty="0"/>
        </a:p>
      </dgm:t>
    </dgm:pt>
    <dgm:pt modelId="{4D16CAA7-8AE8-4135-9B77-CB6EA630E6EF}" type="parTrans" cxnId="{10536E86-4274-4D9C-BEA9-65F793904AB5}">
      <dgm:prSet/>
      <dgm:spPr/>
      <dgm:t>
        <a:bodyPr/>
        <a:lstStyle/>
        <a:p>
          <a:endParaRPr lang="en-US"/>
        </a:p>
      </dgm:t>
    </dgm:pt>
    <dgm:pt modelId="{E59FD092-EF98-4A4B-A75B-BB83C1CF6845}" type="sibTrans" cxnId="{10536E86-4274-4D9C-BEA9-65F793904AB5}">
      <dgm:prSet/>
      <dgm:spPr/>
      <dgm:t>
        <a:bodyPr/>
        <a:lstStyle/>
        <a:p>
          <a:endParaRPr lang="en-US"/>
        </a:p>
      </dgm:t>
    </dgm:pt>
    <dgm:pt modelId="{D581563A-0611-477C-80A1-85AD1585F262}" type="asst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Business Services Section Deputy Head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Jeff Irvin</a:t>
          </a:r>
          <a:endParaRPr lang="en-US" sz="1000" b="1" dirty="0"/>
        </a:p>
      </dgm:t>
    </dgm:pt>
    <dgm:pt modelId="{BCA02D11-B864-40C7-9279-83DB08C2A18D}" type="parTrans" cxnId="{96DB18B6-3AD0-4707-951D-084576617CE1}">
      <dgm:prSet/>
      <dgm:spPr>
        <a:solidFill>
          <a:schemeClr val="accent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3F68AB2E-8BB8-4AD7-98EB-7657CA6C53DB}" type="sibTrans" cxnId="{96DB18B6-3AD0-4707-951D-084576617CE1}">
      <dgm:prSet/>
      <dgm:spPr/>
      <dgm:t>
        <a:bodyPr/>
        <a:lstStyle/>
        <a:p>
          <a:endParaRPr lang="en-US"/>
        </a:p>
      </dgm:t>
    </dgm:pt>
    <dgm:pt modelId="{D91492B8-B9BD-4F19-8596-EF570B3EEE7A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900" b="1" dirty="0" smtClean="0"/>
            <a:t>Inventory Control Supervisor –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900" b="1" dirty="0" smtClean="0"/>
            <a:t>Shelby Jones</a:t>
          </a:r>
          <a:endParaRPr lang="en-US" sz="900" b="1" dirty="0"/>
        </a:p>
      </dgm:t>
    </dgm:pt>
    <dgm:pt modelId="{DAD06EE0-191C-4C7A-A91D-25717C2945C3}" type="parTrans" cxnId="{87B50D1A-6DA4-4377-A165-2DD6A56FF55C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420DD14E-DBE5-40F7-8642-E3F92A030698}" type="sibTrans" cxnId="{87B50D1A-6DA4-4377-A165-2DD6A56FF55C}">
      <dgm:prSet/>
      <dgm:spPr/>
      <dgm:t>
        <a:bodyPr/>
        <a:lstStyle/>
        <a:p>
          <a:endParaRPr lang="en-US"/>
        </a:p>
      </dgm:t>
    </dgm:pt>
    <dgm:pt modelId="{6356A7A6-4D87-4DAF-86C4-12B0ECE3F715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Lead Store Keeper –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Bert Zamora</a:t>
          </a:r>
          <a:endParaRPr lang="en-US" sz="1000" b="1" dirty="0"/>
        </a:p>
      </dgm:t>
    </dgm:pt>
    <dgm:pt modelId="{2A4C03C0-8139-422A-8913-DAADB624DD37}" type="parTrans" cxnId="{79209794-1525-4B39-B1BC-6D544A3C9FC7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7E06938D-8C70-4562-B704-A0A00C2066D6}" type="sibTrans" cxnId="{79209794-1525-4B39-B1BC-6D544A3C9FC7}">
      <dgm:prSet/>
      <dgm:spPr/>
      <dgm:t>
        <a:bodyPr/>
        <a:lstStyle/>
        <a:p>
          <a:endParaRPr lang="en-US"/>
        </a:p>
      </dgm:t>
    </dgm:pt>
    <dgm:pt modelId="{1290FCC6-4AD8-49E6-9139-066D0E97B94E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Three (3) Store Keepers –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Jeff Clark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Dan </a:t>
          </a:r>
          <a:r>
            <a:rPr lang="en-US" sz="1000" b="1" dirty="0" err="1" smtClean="0"/>
            <a:t>Ewen</a:t>
          </a:r>
          <a:endParaRPr lang="en-US" sz="1000" b="1" dirty="0" smtClean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Kevin </a:t>
          </a:r>
          <a:r>
            <a:rPr lang="en-US" sz="1000" b="1" dirty="0" err="1" smtClean="0"/>
            <a:t>Coppert</a:t>
          </a:r>
          <a:endParaRPr lang="en-US" sz="1000" b="1" dirty="0"/>
        </a:p>
      </dgm:t>
    </dgm:pt>
    <dgm:pt modelId="{8E0D191E-B91A-4EE3-AC31-7A382C585407}" type="parTrans" cxnId="{778F04CE-D464-4533-B82D-9667ED879D5C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B556641F-53EE-44EC-A6D8-75BE88740D10}" type="sibTrans" cxnId="{778F04CE-D464-4533-B82D-9667ED879D5C}">
      <dgm:prSet/>
      <dgm:spPr/>
      <dgm:t>
        <a:bodyPr/>
        <a:lstStyle/>
        <a:p>
          <a:endParaRPr lang="en-US"/>
        </a:p>
      </dgm:t>
    </dgm:pt>
    <dgm:pt modelId="{4A9BE5FF-7A4E-421D-B9C5-715BEC66868C}" type="asst">
      <dgm:prSet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1000" b="1" dirty="0" smtClean="0"/>
            <a:t>Property &amp; Inventory Control Manager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Jack Kelly</a:t>
          </a:r>
          <a:endParaRPr lang="en-US" sz="1000" b="1" dirty="0"/>
        </a:p>
      </dgm:t>
    </dgm:pt>
    <dgm:pt modelId="{A31093BA-A791-44CE-938F-EF02BFA66791}" type="parTrans" cxnId="{A1D2BF47-9ED5-4EEB-942C-17B585FA178E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4B9F7152-00EC-4845-9655-7BE537AD37A2}" type="sibTrans" cxnId="{A1D2BF47-9ED5-4EEB-942C-17B585FA178E}">
      <dgm:prSet/>
      <dgm:spPr/>
      <dgm:t>
        <a:bodyPr/>
        <a:lstStyle/>
        <a:p>
          <a:endParaRPr lang="en-US"/>
        </a:p>
      </dgm:t>
    </dgm:pt>
    <dgm:pt modelId="{0B7BDB55-CB39-4662-9C0E-CE90305B0234}" type="asst">
      <dgm:prSet custT="1"/>
      <dgm:spPr>
        <a:ln>
          <a:solidFill>
            <a:schemeClr val="tx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Assistant Property &amp; Inventory Control Manager  -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Gary Golinski</a:t>
          </a:r>
          <a:endParaRPr lang="en-US" sz="1000" b="1" dirty="0"/>
        </a:p>
      </dgm:t>
    </dgm:pt>
    <dgm:pt modelId="{C1A48C53-9405-406F-A8C8-B32429E76C05}" type="parTrans" cxnId="{E1A3E027-9E36-4C06-812B-E1D8538A0760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D16B521C-AB22-4737-9201-0B2AF6F2AFA7}" type="sibTrans" cxnId="{E1A3E027-9E36-4C06-812B-E1D8538A0760}">
      <dgm:prSet/>
      <dgm:spPr/>
      <dgm:t>
        <a:bodyPr/>
        <a:lstStyle/>
        <a:p>
          <a:endParaRPr lang="en-US"/>
        </a:p>
      </dgm:t>
    </dgm:pt>
    <dgm:pt modelId="{4350CB2D-FACD-4F57-8BA3-0CEAF4CEE8F2}" type="asst">
      <dgm:prSet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Property Management Supervisor –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 Dale Wilderspin</a:t>
          </a:r>
          <a:endParaRPr lang="en-US" sz="1000" b="1" dirty="0"/>
        </a:p>
      </dgm:t>
    </dgm:pt>
    <dgm:pt modelId="{2E290309-EA3C-43A5-8C1A-3033E54C5499}" type="parTrans" cxnId="{907CF0D1-F29E-427D-AF39-6180A8737B22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749C0E17-D4EE-4729-A698-4A5CDD10E6F7}" type="sibTrans" cxnId="{907CF0D1-F29E-427D-AF39-6180A8737B22}">
      <dgm:prSet/>
      <dgm:spPr/>
      <dgm:t>
        <a:bodyPr/>
        <a:lstStyle/>
        <a:p>
          <a:endParaRPr lang="en-US"/>
        </a:p>
      </dgm:t>
    </dgm:pt>
    <dgm:pt modelId="{1EDD521A-4322-417F-9154-6F9C41CF5E95}">
      <dgm:prSet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Two (2) Material Services Forman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Dave Seifert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Scott Borton</a:t>
          </a:r>
          <a:endParaRPr lang="en-US" sz="1000" b="1" dirty="0"/>
        </a:p>
      </dgm:t>
    </dgm:pt>
    <dgm:pt modelId="{BA1032E3-5A4C-4DA0-8C39-5E9703AC552B}" type="parTrans" cxnId="{CA29869D-9849-4D05-B7D3-02DC8A2101E3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0D41941F-EAF0-47F9-A734-B5A7A1AAD878}" type="sibTrans" cxnId="{CA29869D-9849-4D05-B7D3-02DC8A2101E3}">
      <dgm:prSet/>
      <dgm:spPr/>
      <dgm:t>
        <a:bodyPr/>
        <a:lstStyle/>
        <a:p>
          <a:endParaRPr lang="en-US"/>
        </a:p>
      </dgm:t>
    </dgm:pt>
    <dgm:pt modelId="{EA9CF513-BD06-4017-8C31-34B05229C442}">
      <dgm:prSet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Two (2) Material Specialists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Dave Bundy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 Todd Wagner</a:t>
          </a:r>
          <a:endParaRPr lang="en-US" sz="1000" b="1" dirty="0"/>
        </a:p>
      </dgm:t>
    </dgm:pt>
    <dgm:pt modelId="{7D723EA2-E7EE-4947-81A1-EC65CE5F5129}" type="parTrans" cxnId="{E6A23562-88D6-4F0C-A3ED-A3A59B9A269A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FCFFE79F-BB87-4591-BD99-A0D2F87C5722}" type="sibTrans" cxnId="{E6A23562-88D6-4F0C-A3ED-A3A59B9A269A}">
      <dgm:prSet/>
      <dgm:spPr/>
      <dgm:t>
        <a:bodyPr/>
        <a:lstStyle/>
        <a:p>
          <a:endParaRPr lang="en-US"/>
        </a:p>
      </dgm:t>
    </dgm:pt>
    <dgm:pt modelId="{CB74E911-571C-471C-BED3-8372E223FE6D}">
      <dgm:prSet custT="1"/>
      <dgm:spPr>
        <a:ln>
          <a:solidFill>
            <a:schemeClr val="tx2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8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Seven (7) Property Clerks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Ann Arnold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Wayne Braun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Alex Hernandez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Chris Hirner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Tom Miller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err="1" smtClean="0"/>
            <a:t>Louvie</a:t>
          </a:r>
          <a:r>
            <a:rPr lang="en-US" sz="850" b="1" dirty="0" smtClean="0"/>
            <a:t> Dan Nelson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50" b="1" dirty="0" smtClean="0"/>
            <a:t>Brian Slatton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US" sz="900" b="1" dirty="0"/>
        </a:p>
      </dgm:t>
    </dgm:pt>
    <dgm:pt modelId="{83234AFF-9280-4E85-8747-D43DCA5F6D89}" type="parTrans" cxnId="{9B8AC570-BE89-4C06-8DF1-4DDABC5CE323}">
      <dgm:prSet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4220C87F-CCC6-48CD-8AA5-B2C5FE7496EB}" type="sibTrans" cxnId="{9B8AC570-BE89-4C06-8DF1-4DDABC5CE323}">
      <dgm:prSet/>
      <dgm:spPr/>
      <dgm:t>
        <a:bodyPr/>
        <a:lstStyle/>
        <a:p>
          <a:endParaRPr lang="en-US"/>
        </a:p>
      </dgm:t>
    </dgm:pt>
    <dgm:pt modelId="{6F7729DD-28DB-43DE-BAE5-CAD7616126BB}" type="pres">
      <dgm:prSet presAssocID="{E272ADF8-0577-4656-9305-6CB1ABD8ADE9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609B7-E01E-4744-9E37-B4BC35C089D1}" type="pres">
      <dgm:prSet presAssocID="{6E11B3DF-D9BA-4379-8608-800F7E791D7A}" presName="hierRoot1" presStyleCnt="0">
        <dgm:presLayoutVars>
          <dgm:hierBranch val="init"/>
        </dgm:presLayoutVars>
      </dgm:prSet>
      <dgm:spPr/>
    </dgm:pt>
    <dgm:pt modelId="{0D08958C-BC28-45D2-8D33-CFE432B6A293}" type="pres">
      <dgm:prSet presAssocID="{6E11B3DF-D9BA-4379-8608-800F7E791D7A}" presName="rootComposite1" presStyleCnt="0"/>
      <dgm:spPr/>
    </dgm:pt>
    <dgm:pt modelId="{485DF0A8-7DF6-4560-B468-EE0CF95CB295}" type="pres">
      <dgm:prSet presAssocID="{6E11B3DF-D9BA-4379-8608-800F7E791D7A}" presName="rootText1" presStyleLbl="node0" presStyleIdx="0" presStyleCnt="1" custScaleX="2000000" custScaleY="959386" custLinFactX="-909695" custLinFactY="-1200000" custLinFactNeighborX="-1000000" custLinFactNeighborY="-1244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8FCAB-0825-4AAD-B1CA-4448448BC5B2}" type="pres">
      <dgm:prSet presAssocID="{6E11B3DF-D9BA-4379-8608-800F7E791D7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52C9CFD-3E26-420B-B56A-148AE1DEF09F}" type="pres">
      <dgm:prSet presAssocID="{6E11B3DF-D9BA-4379-8608-800F7E791D7A}" presName="hierChild2" presStyleCnt="0"/>
      <dgm:spPr/>
    </dgm:pt>
    <dgm:pt modelId="{F2885DC0-4AE9-4B4C-AFE4-6F1A82BB2527}" type="pres">
      <dgm:prSet presAssocID="{6E11B3DF-D9BA-4379-8608-800F7E791D7A}" presName="hierChild3" presStyleCnt="0"/>
      <dgm:spPr/>
    </dgm:pt>
    <dgm:pt modelId="{A3606071-911F-4756-96B2-5602B25B6B05}" type="pres">
      <dgm:prSet presAssocID="{BCA02D11-B864-40C7-9279-83DB08C2A18D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C2036818-C59A-4D04-A016-9E9BA1CDAC96}" type="pres">
      <dgm:prSet presAssocID="{D581563A-0611-477C-80A1-85AD1585F262}" presName="hierRoot3" presStyleCnt="0">
        <dgm:presLayoutVars>
          <dgm:hierBranch val="init"/>
        </dgm:presLayoutVars>
      </dgm:prSet>
      <dgm:spPr/>
    </dgm:pt>
    <dgm:pt modelId="{67CA3EA9-3AAD-4D0C-97CA-AD69149CC668}" type="pres">
      <dgm:prSet presAssocID="{D581563A-0611-477C-80A1-85AD1585F262}" presName="rootComposite3" presStyleCnt="0"/>
      <dgm:spPr/>
    </dgm:pt>
    <dgm:pt modelId="{47A6B0FA-A154-49BC-AFEA-3B13E7A614AE}" type="pres">
      <dgm:prSet presAssocID="{D581563A-0611-477C-80A1-85AD1585F262}" presName="rootText3" presStyleLbl="asst1" presStyleIdx="0" presStyleCnt="4" custScaleX="2000000" custScaleY="848101" custLinFactX="-185771" custLinFactY="-1200000" custLinFactNeighborX="-200000" custLinFactNeighborY="-1260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B57AC-CD1A-472E-8837-DEBB3973D8E7}" type="pres">
      <dgm:prSet presAssocID="{D581563A-0611-477C-80A1-85AD1585F262}" presName="rootConnector3" presStyleLbl="asst1" presStyleIdx="0" presStyleCnt="4"/>
      <dgm:spPr/>
      <dgm:t>
        <a:bodyPr/>
        <a:lstStyle/>
        <a:p>
          <a:endParaRPr lang="en-US"/>
        </a:p>
      </dgm:t>
    </dgm:pt>
    <dgm:pt modelId="{828DF32F-6087-4CEB-8D52-6BF70D47FC85}" type="pres">
      <dgm:prSet presAssocID="{D581563A-0611-477C-80A1-85AD1585F262}" presName="hierChild6" presStyleCnt="0"/>
      <dgm:spPr/>
    </dgm:pt>
    <dgm:pt modelId="{E1FEBABD-1F2B-49FA-A8F2-899A20F8A9A7}" type="pres">
      <dgm:prSet presAssocID="{D581563A-0611-477C-80A1-85AD1585F262}" presName="hierChild7" presStyleCnt="0"/>
      <dgm:spPr/>
    </dgm:pt>
    <dgm:pt modelId="{E0F97F51-F28E-48AE-9111-6EEA25AB783C}" type="pres">
      <dgm:prSet presAssocID="{A31093BA-A791-44CE-938F-EF02BFA66791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AAAFB66A-4032-4DFD-A896-5F611EA8C40B}" type="pres">
      <dgm:prSet presAssocID="{4A9BE5FF-7A4E-421D-B9C5-715BEC66868C}" presName="hierRoot3" presStyleCnt="0">
        <dgm:presLayoutVars>
          <dgm:hierBranch val="init"/>
        </dgm:presLayoutVars>
      </dgm:prSet>
      <dgm:spPr/>
    </dgm:pt>
    <dgm:pt modelId="{95E31AA3-7C7B-44C8-ACB3-E08E88119AD1}" type="pres">
      <dgm:prSet presAssocID="{4A9BE5FF-7A4E-421D-B9C5-715BEC66868C}" presName="rootComposite3" presStyleCnt="0"/>
      <dgm:spPr/>
    </dgm:pt>
    <dgm:pt modelId="{07EF5BE8-DA4F-416B-833D-1591F3DA1143}" type="pres">
      <dgm:prSet presAssocID="{4A9BE5FF-7A4E-421D-B9C5-715BEC66868C}" presName="rootText3" presStyleLbl="asst1" presStyleIdx="1" presStyleCnt="4" custScaleX="2000000" custScaleY="1004630" custLinFactX="-1034231" custLinFactY="-884923" custLinFactNeighborX="-1100000" custLinFactNeighborY="-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22F0FA-4611-4152-B380-CDBA89FE4806}" type="pres">
      <dgm:prSet presAssocID="{4A9BE5FF-7A4E-421D-B9C5-715BEC66868C}" presName="rootConnector3" presStyleLbl="asst1" presStyleIdx="1" presStyleCnt="4"/>
      <dgm:spPr/>
      <dgm:t>
        <a:bodyPr/>
        <a:lstStyle/>
        <a:p>
          <a:endParaRPr lang="en-US"/>
        </a:p>
      </dgm:t>
    </dgm:pt>
    <dgm:pt modelId="{A354E527-6DE0-4657-8459-E8B69EC9048E}" type="pres">
      <dgm:prSet presAssocID="{4A9BE5FF-7A4E-421D-B9C5-715BEC66868C}" presName="hierChild6" presStyleCnt="0"/>
      <dgm:spPr/>
    </dgm:pt>
    <dgm:pt modelId="{81FBDF0E-84A2-4D0A-966D-A659D3706587}" type="pres">
      <dgm:prSet presAssocID="{4A9BE5FF-7A4E-421D-B9C5-715BEC66868C}" presName="hierChild7" presStyleCnt="0"/>
      <dgm:spPr/>
    </dgm:pt>
    <dgm:pt modelId="{6143819A-8C21-4C82-92A4-29A8DF6B16FC}" type="pres">
      <dgm:prSet presAssocID="{C1A48C53-9405-406F-A8C8-B32429E76C05}" presName="Name111" presStyleLbl="parChTrans1D3" presStyleIdx="0" presStyleCnt="2"/>
      <dgm:spPr/>
      <dgm:t>
        <a:bodyPr/>
        <a:lstStyle/>
        <a:p>
          <a:endParaRPr lang="en-US"/>
        </a:p>
      </dgm:t>
    </dgm:pt>
    <dgm:pt modelId="{21938B81-1231-4FBB-B6AC-3C9CC4F355C7}" type="pres">
      <dgm:prSet presAssocID="{0B7BDB55-CB39-4662-9C0E-CE90305B0234}" presName="hierRoot3" presStyleCnt="0">
        <dgm:presLayoutVars>
          <dgm:hierBranch val="init"/>
        </dgm:presLayoutVars>
      </dgm:prSet>
      <dgm:spPr/>
    </dgm:pt>
    <dgm:pt modelId="{6C2868B7-D573-4EC5-B976-57704A33E65C}" type="pres">
      <dgm:prSet presAssocID="{0B7BDB55-CB39-4662-9C0E-CE90305B0234}" presName="rootComposite3" presStyleCnt="0"/>
      <dgm:spPr/>
    </dgm:pt>
    <dgm:pt modelId="{6DD568E9-D7FB-4A7C-9C64-E878B0A895F0}" type="pres">
      <dgm:prSet presAssocID="{0B7BDB55-CB39-4662-9C0E-CE90305B0234}" presName="rootText3" presStyleLbl="asst1" presStyleIdx="2" presStyleCnt="4" custScaleX="2000000" custScaleY="1379236" custLinFactX="300000" custLinFactY="-764341" custLinFactNeighborX="356906" custLinFactNeighborY="-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FD1D7B-D007-4D8D-A2C4-24C9E30465DF}" type="pres">
      <dgm:prSet presAssocID="{0B7BDB55-CB39-4662-9C0E-CE90305B0234}" presName="rootConnector3" presStyleLbl="asst1" presStyleIdx="2" presStyleCnt="4"/>
      <dgm:spPr/>
      <dgm:t>
        <a:bodyPr/>
        <a:lstStyle/>
        <a:p>
          <a:endParaRPr lang="en-US"/>
        </a:p>
      </dgm:t>
    </dgm:pt>
    <dgm:pt modelId="{D696130B-63BA-4442-8218-9A5AA85905A9}" type="pres">
      <dgm:prSet presAssocID="{0B7BDB55-CB39-4662-9C0E-CE90305B0234}" presName="hierChild6" presStyleCnt="0"/>
      <dgm:spPr/>
    </dgm:pt>
    <dgm:pt modelId="{9276F0AB-33AB-4029-8FA1-0E3F03C32591}" type="pres">
      <dgm:prSet presAssocID="{DAD06EE0-191C-4C7A-A91D-25717C2945C3}" presName="Name37" presStyleLbl="parChTrans1D4" presStyleIdx="0" presStyleCnt="6"/>
      <dgm:spPr/>
      <dgm:t>
        <a:bodyPr/>
        <a:lstStyle/>
        <a:p>
          <a:endParaRPr lang="en-US"/>
        </a:p>
      </dgm:t>
    </dgm:pt>
    <dgm:pt modelId="{320D9253-8D8F-4E5A-BDD0-DC96F69D7199}" type="pres">
      <dgm:prSet presAssocID="{D91492B8-B9BD-4F19-8596-EF570B3EEE7A}" presName="hierRoot2" presStyleCnt="0">
        <dgm:presLayoutVars>
          <dgm:hierBranch val="init"/>
        </dgm:presLayoutVars>
      </dgm:prSet>
      <dgm:spPr/>
    </dgm:pt>
    <dgm:pt modelId="{DD651189-00DA-4309-99BC-1B0446B7EBE3}" type="pres">
      <dgm:prSet presAssocID="{D91492B8-B9BD-4F19-8596-EF570B3EEE7A}" presName="rootComposite" presStyleCnt="0"/>
      <dgm:spPr/>
    </dgm:pt>
    <dgm:pt modelId="{DCD6F295-8B7D-406C-A540-734ED67CED6B}" type="pres">
      <dgm:prSet presAssocID="{D91492B8-B9BD-4F19-8596-EF570B3EEE7A}" presName="rootText" presStyleLbl="node4" presStyleIdx="0" presStyleCnt="6" custScaleX="1411294" custScaleY="650864" custLinFactX="739328" custLinFactY="-500000" custLinFactNeighborX="800000" custLinFactNeighborY="-514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0B60B-E83B-4F71-AFD0-B77F5DED291B}" type="pres">
      <dgm:prSet presAssocID="{D91492B8-B9BD-4F19-8596-EF570B3EEE7A}" presName="rootConnector" presStyleLbl="node4" presStyleIdx="0" presStyleCnt="6"/>
      <dgm:spPr/>
      <dgm:t>
        <a:bodyPr/>
        <a:lstStyle/>
        <a:p>
          <a:endParaRPr lang="en-US"/>
        </a:p>
      </dgm:t>
    </dgm:pt>
    <dgm:pt modelId="{D6E2CF6F-7FA5-42CA-BA1F-50A90D750EB7}" type="pres">
      <dgm:prSet presAssocID="{D91492B8-B9BD-4F19-8596-EF570B3EEE7A}" presName="hierChild4" presStyleCnt="0"/>
      <dgm:spPr/>
    </dgm:pt>
    <dgm:pt modelId="{DA00C78D-17EB-4B3F-B880-E60139BB4500}" type="pres">
      <dgm:prSet presAssocID="{D91492B8-B9BD-4F19-8596-EF570B3EEE7A}" presName="hierChild5" presStyleCnt="0"/>
      <dgm:spPr/>
    </dgm:pt>
    <dgm:pt modelId="{12ECE558-5592-45D6-B689-963771E57B73}" type="pres">
      <dgm:prSet presAssocID="{2A4C03C0-8139-422A-8913-DAADB624DD37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C49D729-6B1F-4D24-895A-1198386586C4}" type="pres">
      <dgm:prSet presAssocID="{6356A7A6-4D87-4DAF-86C4-12B0ECE3F715}" presName="hierRoot2" presStyleCnt="0">
        <dgm:presLayoutVars>
          <dgm:hierBranch val="init"/>
        </dgm:presLayoutVars>
      </dgm:prSet>
      <dgm:spPr/>
    </dgm:pt>
    <dgm:pt modelId="{AE18E08F-2D0A-4B55-8805-630DD2672667}" type="pres">
      <dgm:prSet presAssocID="{6356A7A6-4D87-4DAF-86C4-12B0ECE3F715}" presName="rootComposite" presStyleCnt="0"/>
      <dgm:spPr/>
    </dgm:pt>
    <dgm:pt modelId="{068B9470-0531-4B66-BCB6-C6DB20F1E881}" type="pres">
      <dgm:prSet presAssocID="{6356A7A6-4D87-4DAF-86C4-12B0ECE3F715}" presName="rootText" presStyleLbl="node4" presStyleIdx="1" presStyleCnt="6" custScaleX="1147921" custScaleY="808802" custLinFactX="739328" custLinFactY="-321612" custLinFactNeighborX="800000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CD510-DF59-4B30-97E8-0DAC58F18CEE}" type="pres">
      <dgm:prSet presAssocID="{6356A7A6-4D87-4DAF-86C4-12B0ECE3F715}" presName="rootConnector" presStyleLbl="node4" presStyleIdx="1" presStyleCnt="6"/>
      <dgm:spPr/>
      <dgm:t>
        <a:bodyPr/>
        <a:lstStyle/>
        <a:p>
          <a:endParaRPr lang="en-US"/>
        </a:p>
      </dgm:t>
    </dgm:pt>
    <dgm:pt modelId="{1A0D626C-E963-4A3D-827E-3CDA846CBE12}" type="pres">
      <dgm:prSet presAssocID="{6356A7A6-4D87-4DAF-86C4-12B0ECE3F715}" presName="hierChild4" presStyleCnt="0"/>
      <dgm:spPr/>
    </dgm:pt>
    <dgm:pt modelId="{594A2826-B28F-4970-A6DB-F86002AD4D33}" type="pres">
      <dgm:prSet presAssocID="{6356A7A6-4D87-4DAF-86C4-12B0ECE3F715}" presName="hierChild5" presStyleCnt="0"/>
      <dgm:spPr/>
    </dgm:pt>
    <dgm:pt modelId="{0D916955-8B66-4BD8-B5CB-AF3FF722CD26}" type="pres">
      <dgm:prSet presAssocID="{8E0D191E-B91A-4EE3-AC31-7A382C585407}" presName="Name37" presStyleLbl="parChTrans1D4" presStyleIdx="2" presStyleCnt="6"/>
      <dgm:spPr/>
      <dgm:t>
        <a:bodyPr/>
        <a:lstStyle/>
        <a:p>
          <a:endParaRPr lang="en-US"/>
        </a:p>
      </dgm:t>
    </dgm:pt>
    <dgm:pt modelId="{8E1A97AD-840D-4D36-9AFF-3C4A1814EB2C}" type="pres">
      <dgm:prSet presAssocID="{1290FCC6-4AD8-49E6-9139-066D0E97B94E}" presName="hierRoot2" presStyleCnt="0">
        <dgm:presLayoutVars>
          <dgm:hierBranch val="init"/>
        </dgm:presLayoutVars>
      </dgm:prSet>
      <dgm:spPr/>
    </dgm:pt>
    <dgm:pt modelId="{23AF22DB-57BC-4FC6-8FC0-4369AEB2442F}" type="pres">
      <dgm:prSet presAssocID="{1290FCC6-4AD8-49E6-9139-066D0E97B94E}" presName="rootComposite" presStyleCnt="0"/>
      <dgm:spPr/>
    </dgm:pt>
    <dgm:pt modelId="{F5067438-99CB-41B0-9BAC-D658B5C34F97}" type="pres">
      <dgm:prSet presAssocID="{1290FCC6-4AD8-49E6-9139-066D0E97B94E}" presName="rootText" presStyleLbl="node4" presStyleIdx="2" presStyleCnt="6" custScaleX="1281830" custScaleY="1586484" custLinFactX="740225" custLinFactY="-153717" custLinFactNeighborX="8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54BFC-59DC-4BC5-9627-D0D8C8956007}" type="pres">
      <dgm:prSet presAssocID="{1290FCC6-4AD8-49E6-9139-066D0E97B94E}" presName="rootConnector" presStyleLbl="node4" presStyleIdx="2" presStyleCnt="6"/>
      <dgm:spPr/>
      <dgm:t>
        <a:bodyPr/>
        <a:lstStyle/>
        <a:p>
          <a:endParaRPr lang="en-US"/>
        </a:p>
      </dgm:t>
    </dgm:pt>
    <dgm:pt modelId="{1B029257-A1C9-4564-8FF5-D37E0D46C459}" type="pres">
      <dgm:prSet presAssocID="{1290FCC6-4AD8-49E6-9139-066D0E97B94E}" presName="hierChild4" presStyleCnt="0"/>
      <dgm:spPr/>
    </dgm:pt>
    <dgm:pt modelId="{69FADF60-DBD7-42C5-BF57-406D5A597A65}" type="pres">
      <dgm:prSet presAssocID="{1290FCC6-4AD8-49E6-9139-066D0E97B94E}" presName="hierChild5" presStyleCnt="0"/>
      <dgm:spPr/>
    </dgm:pt>
    <dgm:pt modelId="{235AAF89-5304-4EFE-A8F9-261BCA384DDC}" type="pres">
      <dgm:prSet presAssocID="{0B7BDB55-CB39-4662-9C0E-CE90305B0234}" presName="hierChild7" presStyleCnt="0"/>
      <dgm:spPr/>
    </dgm:pt>
    <dgm:pt modelId="{F9AEE5E6-253B-475F-9092-309A0FE724BE}" type="pres">
      <dgm:prSet presAssocID="{2E290309-EA3C-43A5-8C1A-3033E54C5499}" presName="Name111" presStyleLbl="parChTrans1D3" presStyleIdx="1" presStyleCnt="2"/>
      <dgm:spPr/>
      <dgm:t>
        <a:bodyPr/>
        <a:lstStyle/>
        <a:p>
          <a:endParaRPr lang="en-US"/>
        </a:p>
      </dgm:t>
    </dgm:pt>
    <dgm:pt modelId="{9A116579-3A37-4433-8D3C-24DE1938D98D}" type="pres">
      <dgm:prSet presAssocID="{4350CB2D-FACD-4F57-8BA3-0CEAF4CEE8F2}" presName="hierRoot3" presStyleCnt="0">
        <dgm:presLayoutVars>
          <dgm:hierBranch val="init"/>
        </dgm:presLayoutVars>
      </dgm:prSet>
      <dgm:spPr/>
    </dgm:pt>
    <dgm:pt modelId="{69767F58-3671-41D3-B5E6-D9A6E6857AAD}" type="pres">
      <dgm:prSet presAssocID="{4350CB2D-FACD-4F57-8BA3-0CEAF4CEE8F2}" presName="rootComposite3" presStyleCnt="0"/>
      <dgm:spPr/>
    </dgm:pt>
    <dgm:pt modelId="{549C0B78-45B6-42EF-B480-D4963159F8C1}" type="pres">
      <dgm:prSet presAssocID="{4350CB2D-FACD-4F57-8BA3-0CEAF4CEE8F2}" presName="rootText3" presStyleLbl="asst1" presStyleIdx="3" presStyleCnt="4" custScaleX="2000000" custScaleY="854069" custLinFactX="260620" custLinFactY="-56327" custLinFactNeighborX="3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AA7433-F834-41A4-AB07-C5128AF27F91}" type="pres">
      <dgm:prSet presAssocID="{4350CB2D-FACD-4F57-8BA3-0CEAF4CEE8F2}" presName="rootConnector3" presStyleLbl="asst1" presStyleIdx="3" presStyleCnt="4"/>
      <dgm:spPr/>
      <dgm:t>
        <a:bodyPr/>
        <a:lstStyle/>
        <a:p>
          <a:endParaRPr lang="en-US"/>
        </a:p>
      </dgm:t>
    </dgm:pt>
    <dgm:pt modelId="{AE8B6AE8-E1B3-4ED4-9671-BBF0ED9AFE5A}" type="pres">
      <dgm:prSet presAssocID="{4350CB2D-FACD-4F57-8BA3-0CEAF4CEE8F2}" presName="hierChild6" presStyleCnt="0"/>
      <dgm:spPr/>
    </dgm:pt>
    <dgm:pt modelId="{4926AFCE-D1D1-4354-8861-DDD51AD931BD}" type="pres">
      <dgm:prSet presAssocID="{BA1032E3-5A4C-4DA0-8C39-5E9703AC552B}" presName="Name37" presStyleLbl="parChTrans1D4" presStyleIdx="3" presStyleCnt="6"/>
      <dgm:spPr/>
      <dgm:t>
        <a:bodyPr/>
        <a:lstStyle/>
        <a:p>
          <a:endParaRPr lang="en-US"/>
        </a:p>
      </dgm:t>
    </dgm:pt>
    <dgm:pt modelId="{8F2AADB1-B1A8-4923-AA1C-C06F1CBC9F81}" type="pres">
      <dgm:prSet presAssocID="{1EDD521A-4322-417F-9154-6F9C41CF5E95}" presName="hierRoot2" presStyleCnt="0">
        <dgm:presLayoutVars>
          <dgm:hierBranch val="init"/>
        </dgm:presLayoutVars>
      </dgm:prSet>
      <dgm:spPr/>
    </dgm:pt>
    <dgm:pt modelId="{2EB8B050-EFDE-4F63-96A7-D684FC1ECCE7}" type="pres">
      <dgm:prSet presAssocID="{1EDD521A-4322-417F-9154-6F9C41CF5E95}" presName="rootComposite" presStyleCnt="0"/>
      <dgm:spPr/>
    </dgm:pt>
    <dgm:pt modelId="{0197D44A-A4FF-498A-9B68-D47AF38E6AC1}" type="pres">
      <dgm:prSet presAssocID="{1EDD521A-4322-417F-9154-6F9C41CF5E95}" presName="rootText" presStyleLbl="node4" presStyleIdx="3" presStyleCnt="6" custScaleX="1876238" custScaleY="1572354" custLinFactX="1300000" custLinFactY="378022" custLinFactNeighborX="1367374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7B62E-E35A-45D8-A00D-70961BCDA468}" type="pres">
      <dgm:prSet presAssocID="{1EDD521A-4322-417F-9154-6F9C41CF5E95}" presName="rootConnector" presStyleLbl="node4" presStyleIdx="3" presStyleCnt="6"/>
      <dgm:spPr/>
      <dgm:t>
        <a:bodyPr/>
        <a:lstStyle/>
        <a:p>
          <a:endParaRPr lang="en-US"/>
        </a:p>
      </dgm:t>
    </dgm:pt>
    <dgm:pt modelId="{A28637FA-C1EE-4663-A3D0-84DB6A9F19EB}" type="pres">
      <dgm:prSet presAssocID="{1EDD521A-4322-417F-9154-6F9C41CF5E95}" presName="hierChild4" presStyleCnt="0"/>
      <dgm:spPr/>
    </dgm:pt>
    <dgm:pt modelId="{CECE101D-0F85-4D18-A878-7D9670A2E0A0}" type="pres">
      <dgm:prSet presAssocID="{83234AFF-9280-4E85-8747-D43DCA5F6D89}" presName="Name37" presStyleLbl="parChTrans1D4" presStyleIdx="4" presStyleCnt="6"/>
      <dgm:spPr/>
      <dgm:t>
        <a:bodyPr/>
        <a:lstStyle/>
        <a:p>
          <a:endParaRPr lang="en-US"/>
        </a:p>
      </dgm:t>
    </dgm:pt>
    <dgm:pt modelId="{A231AA85-1466-46E5-8605-A3892AAFDA1B}" type="pres">
      <dgm:prSet presAssocID="{CB74E911-571C-471C-BED3-8372E223FE6D}" presName="hierRoot2" presStyleCnt="0">
        <dgm:presLayoutVars>
          <dgm:hierBranch val="init"/>
        </dgm:presLayoutVars>
      </dgm:prSet>
      <dgm:spPr/>
    </dgm:pt>
    <dgm:pt modelId="{93E2CE8B-34A6-4023-843A-728763EADF80}" type="pres">
      <dgm:prSet presAssocID="{CB74E911-571C-471C-BED3-8372E223FE6D}" presName="rootComposite" presStyleCnt="0"/>
      <dgm:spPr/>
    </dgm:pt>
    <dgm:pt modelId="{8ED7CC53-63B2-4A4C-90CF-F5E9AE8632EE}" type="pres">
      <dgm:prSet presAssocID="{CB74E911-571C-471C-BED3-8372E223FE6D}" presName="rootText" presStyleLbl="node4" presStyleIdx="4" presStyleCnt="6" custScaleX="1446510" custScaleY="2000000" custLinFactX="1472723" custLinFactY="979694" custLinFactNeighborX="1500000" custLinFactNeighborY="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1B38C-5554-4987-AF1E-F1D9FFA8FBC5}" type="pres">
      <dgm:prSet presAssocID="{CB74E911-571C-471C-BED3-8372E223FE6D}" presName="rootConnector" presStyleLbl="node4" presStyleIdx="4" presStyleCnt="6"/>
      <dgm:spPr/>
      <dgm:t>
        <a:bodyPr/>
        <a:lstStyle/>
        <a:p>
          <a:endParaRPr lang="en-US"/>
        </a:p>
      </dgm:t>
    </dgm:pt>
    <dgm:pt modelId="{3AF485AB-FB77-44E5-B33D-559166DCC9EB}" type="pres">
      <dgm:prSet presAssocID="{CB74E911-571C-471C-BED3-8372E223FE6D}" presName="hierChild4" presStyleCnt="0"/>
      <dgm:spPr/>
    </dgm:pt>
    <dgm:pt modelId="{816630F9-0C22-4AE7-AEFF-874A6C343D49}" type="pres">
      <dgm:prSet presAssocID="{CB74E911-571C-471C-BED3-8372E223FE6D}" presName="hierChild5" presStyleCnt="0"/>
      <dgm:spPr/>
    </dgm:pt>
    <dgm:pt modelId="{F53B560C-A72D-4CCB-8811-02575E800D15}" type="pres">
      <dgm:prSet presAssocID="{1EDD521A-4322-417F-9154-6F9C41CF5E95}" presName="hierChild5" presStyleCnt="0"/>
      <dgm:spPr/>
    </dgm:pt>
    <dgm:pt modelId="{1DD28981-0A97-400C-BDA0-AA16836A92DE}" type="pres">
      <dgm:prSet presAssocID="{7D723EA2-E7EE-4947-81A1-EC65CE5F5129}" presName="Name37" presStyleLbl="parChTrans1D4" presStyleIdx="5" presStyleCnt="6"/>
      <dgm:spPr/>
      <dgm:t>
        <a:bodyPr/>
        <a:lstStyle/>
        <a:p>
          <a:endParaRPr lang="en-US"/>
        </a:p>
      </dgm:t>
    </dgm:pt>
    <dgm:pt modelId="{07E049F8-49D5-4F01-97C9-3025B88D3238}" type="pres">
      <dgm:prSet presAssocID="{EA9CF513-BD06-4017-8C31-34B05229C442}" presName="hierRoot2" presStyleCnt="0">
        <dgm:presLayoutVars>
          <dgm:hierBranch val="init"/>
        </dgm:presLayoutVars>
      </dgm:prSet>
      <dgm:spPr/>
    </dgm:pt>
    <dgm:pt modelId="{B35D8D54-4153-4B6A-88F2-C40A70607638}" type="pres">
      <dgm:prSet presAssocID="{EA9CF513-BD06-4017-8C31-34B05229C442}" presName="rootComposite" presStyleCnt="0"/>
      <dgm:spPr/>
    </dgm:pt>
    <dgm:pt modelId="{36F72E2F-B68B-4887-89D7-521893DC45DB}" type="pres">
      <dgm:prSet presAssocID="{EA9CF513-BD06-4017-8C31-34B05229C442}" presName="rootText" presStyleLbl="node4" presStyleIdx="5" presStyleCnt="6" custScaleX="1500244" custScaleY="1586933" custLinFactX="-753086" custLinFactY="1349240" custLinFactNeighborX="-800000" custLinFactNeighborY="1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4D5245-B69C-4AB5-B8A2-163AF9352969}" type="pres">
      <dgm:prSet presAssocID="{EA9CF513-BD06-4017-8C31-34B05229C442}" presName="rootConnector" presStyleLbl="node4" presStyleIdx="5" presStyleCnt="6"/>
      <dgm:spPr/>
      <dgm:t>
        <a:bodyPr/>
        <a:lstStyle/>
        <a:p>
          <a:endParaRPr lang="en-US"/>
        </a:p>
      </dgm:t>
    </dgm:pt>
    <dgm:pt modelId="{F2A9BD54-8474-44D2-84D9-2E30BF2B6E2C}" type="pres">
      <dgm:prSet presAssocID="{EA9CF513-BD06-4017-8C31-34B05229C442}" presName="hierChild4" presStyleCnt="0"/>
      <dgm:spPr/>
    </dgm:pt>
    <dgm:pt modelId="{E304167A-C995-4A6B-854C-26E589B70E3B}" type="pres">
      <dgm:prSet presAssocID="{EA9CF513-BD06-4017-8C31-34B05229C442}" presName="hierChild5" presStyleCnt="0"/>
      <dgm:spPr/>
    </dgm:pt>
    <dgm:pt modelId="{6AA6E85C-B37F-4AA5-92E5-495DD62760DC}" type="pres">
      <dgm:prSet presAssocID="{4350CB2D-FACD-4F57-8BA3-0CEAF4CEE8F2}" presName="hierChild7" presStyleCnt="0"/>
      <dgm:spPr/>
    </dgm:pt>
  </dgm:ptLst>
  <dgm:cxnLst>
    <dgm:cxn modelId="{DA436A51-12C7-4034-93F2-80E2D79B9BDE}" type="presOf" srcId="{6E11B3DF-D9BA-4379-8608-800F7E791D7A}" destId="{485DF0A8-7DF6-4560-B468-EE0CF95CB295}" srcOrd="0" destOrd="0" presId="urn:microsoft.com/office/officeart/2005/8/layout/orgChart1"/>
    <dgm:cxn modelId="{C85B747E-3DB4-4F65-81A5-A2703F1AD323}" type="presOf" srcId="{D91492B8-B9BD-4F19-8596-EF570B3EEE7A}" destId="{DCD6F295-8B7D-406C-A540-734ED67CED6B}" srcOrd="0" destOrd="0" presId="urn:microsoft.com/office/officeart/2005/8/layout/orgChart1"/>
    <dgm:cxn modelId="{06CFF842-A824-476B-A89E-EE89F9F08A05}" type="presOf" srcId="{2E290309-EA3C-43A5-8C1A-3033E54C5499}" destId="{F9AEE5E6-253B-475F-9092-309A0FE724BE}" srcOrd="0" destOrd="0" presId="urn:microsoft.com/office/officeart/2005/8/layout/orgChart1"/>
    <dgm:cxn modelId="{79209794-1525-4B39-B1BC-6D544A3C9FC7}" srcId="{0B7BDB55-CB39-4662-9C0E-CE90305B0234}" destId="{6356A7A6-4D87-4DAF-86C4-12B0ECE3F715}" srcOrd="1" destOrd="0" parTransId="{2A4C03C0-8139-422A-8913-DAADB624DD37}" sibTransId="{7E06938D-8C70-4562-B704-A0A00C2066D6}"/>
    <dgm:cxn modelId="{9B8AC570-BE89-4C06-8DF1-4DDABC5CE323}" srcId="{1EDD521A-4322-417F-9154-6F9C41CF5E95}" destId="{CB74E911-571C-471C-BED3-8372E223FE6D}" srcOrd="0" destOrd="0" parTransId="{83234AFF-9280-4E85-8747-D43DCA5F6D89}" sibTransId="{4220C87F-CCC6-48CD-8AA5-B2C5FE7496EB}"/>
    <dgm:cxn modelId="{CA943840-645E-46CD-B492-F5C7F0930E99}" type="presOf" srcId="{BCA02D11-B864-40C7-9279-83DB08C2A18D}" destId="{A3606071-911F-4756-96B2-5602B25B6B05}" srcOrd="0" destOrd="0" presId="urn:microsoft.com/office/officeart/2005/8/layout/orgChart1"/>
    <dgm:cxn modelId="{47C83993-B6F0-4F1E-ADB8-9D8851B93F8A}" type="presOf" srcId="{6356A7A6-4D87-4DAF-86C4-12B0ECE3F715}" destId="{543CD510-DF59-4B30-97E8-0DAC58F18CEE}" srcOrd="1" destOrd="0" presId="urn:microsoft.com/office/officeart/2005/8/layout/orgChart1"/>
    <dgm:cxn modelId="{2790FA5C-007B-42D6-9ADA-435D48C58CF1}" type="presOf" srcId="{4350CB2D-FACD-4F57-8BA3-0CEAF4CEE8F2}" destId="{549C0B78-45B6-42EF-B480-D4963159F8C1}" srcOrd="0" destOrd="0" presId="urn:microsoft.com/office/officeart/2005/8/layout/orgChart1"/>
    <dgm:cxn modelId="{2ABCE329-2A77-40AD-9280-77C1D4D29B3F}" type="presOf" srcId="{4350CB2D-FACD-4F57-8BA3-0CEAF4CEE8F2}" destId="{F4AA7433-F834-41A4-AB07-C5128AF27F91}" srcOrd="1" destOrd="0" presId="urn:microsoft.com/office/officeart/2005/8/layout/orgChart1"/>
    <dgm:cxn modelId="{E1A3E027-9E36-4C06-812B-E1D8538A0760}" srcId="{4A9BE5FF-7A4E-421D-B9C5-715BEC66868C}" destId="{0B7BDB55-CB39-4662-9C0E-CE90305B0234}" srcOrd="0" destOrd="0" parTransId="{C1A48C53-9405-406F-A8C8-B32429E76C05}" sibTransId="{D16B521C-AB22-4737-9201-0B2AF6F2AFA7}"/>
    <dgm:cxn modelId="{907CF0D1-F29E-427D-AF39-6180A8737B22}" srcId="{4A9BE5FF-7A4E-421D-B9C5-715BEC66868C}" destId="{4350CB2D-FACD-4F57-8BA3-0CEAF4CEE8F2}" srcOrd="1" destOrd="0" parTransId="{2E290309-EA3C-43A5-8C1A-3033E54C5499}" sibTransId="{749C0E17-D4EE-4729-A698-4A5CDD10E6F7}"/>
    <dgm:cxn modelId="{481E195D-A88E-4294-8DD0-C2FFAFA94194}" type="presOf" srcId="{D581563A-0611-477C-80A1-85AD1585F262}" destId="{881B57AC-CD1A-472E-8837-DEBB3973D8E7}" srcOrd="1" destOrd="0" presId="urn:microsoft.com/office/officeart/2005/8/layout/orgChart1"/>
    <dgm:cxn modelId="{EA1907BD-FE3B-4781-823E-0E1674D29B0F}" type="presOf" srcId="{1EDD521A-4322-417F-9154-6F9C41CF5E95}" destId="{0197D44A-A4FF-498A-9B68-D47AF38E6AC1}" srcOrd="0" destOrd="0" presId="urn:microsoft.com/office/officeart/2005/8/layout/orgChart1"/>
    <dgm:cxn modelId="{D4B1A7C1-9520-479B-A43D-33862EB113F1}" type="presOf" srcId="{4A9BE5FF-7A4E-421D-B9C5-715BEC66868C}" destId="{9E22F0FA-4611-4152-B380-CDBA89FE4806}" srcOrd="1" destOrd="0" presId="urn:microsoft.com/office/officeart/2005/8/layout/orgChart1"/>
    <dgm:cxn modelId="{467EC625-4547-4109-B48A-33A219DA7860}" type="presOf" srcId="{7D723EA2-E7EE-4947-81A1-EC65CE5F5129}" destId="{1DD28981-0A97-400C-BDA0-AA16836A92DE}" srcOrd="0" destOrd="0" presId="urn:microsoft.com/office/officeart/2005/8/layout/orgChart1"/>
    <dgm:cxn modelId="{A1D2BF47-9ED5-4EEB-942C-17B585FA178E}" srcId="{6E11B3DF-D9BA-4379-8608-800F7E791D7A}" destId="{4A9BE5FF-7A4E-421D-B9C5-715BEC66868C}" srcOrd="1" destOrd="0" parTransId="{A31093BA-A791-44CE-938F-EF02BFA66791}" sibTransId="{4B9F7152-00EC-4845-9655-7BE537AD37A2}"/>
    <dgm:cxn modelId="{9B8A47DD-7C59-4E43-896C-A248636AAE44}" type="presOf" srcId="{8E0D191E-B91A-4EE3-AC31-7A382C585407}" destId="{0D916955-8B66-4BD8-B5CB-AF3FF722CD26}" srcOrd="0" destOrd="0" presId="urn:microsoft.com/office/officeart/2005/8/layout/orgChart1"/>
    <dgm:cxn modelId="{778F04CE-D464-4533-B82D-9667ED879D5C}" srcId="{0B7BDB55-CB39-4662-9C0E-CE90305B0234}" destId="{1290FCC6-4AD8-49E6-9139-066D0E97B94E}" srcOrd="2" destOrd="0" parTransId="{8E0D191E-B91A-4EE3-AC31-7A382C585407}" sibTransId="{B556641F-53EE-44EC-A6D8-75BE88740D10}"/>
    <dgm:cxn modelId="{99E4CB87-E605-4452-9EF8-04E969239AD4}" type="presOf" srcId="{BA1032E3-5A4C-4DA0-8C39-5E9703AC552B}" destId="{4926AFCE-D1D1-4354-8861-DDD51AD931BD}" srcOrd="0" destOrd="0" presId="urn:microsoft.com/office/officeart/2005/8/layout/orgChart1"/>
    <dgm:cxn modelId="{A2D5F0C7-1F86-4751-9570-6758C3C088E9}" type="presOf" srcId="{1290FCC6-4AD8-49E6-9139-066D0E97B94E}" destId="{F5067438-99CB-41B0-9BAC-D658B5C34F97}" srcOrd="0" destOrd="0" presId="urn:microsoft.com/office/officeart/2005/8/layout/orgChart1"/>
    <dgm:cxn modelId="{0100C93B-4917-444D-829A-391E8E6BF288}" type="presOf" srcId="{4A9BE5FF-7A4E-421D-B9C5-715BEC66868C}" destId="{07EF5BE8-DA4F-416B-833D-1591F3DA1143}" srcOrd="0" destOrd="0" presId="urn:microsoft.com/office/officeart/2005/8/layout/orgChart1"/>
    <dgm:cxn modelId="{0D744109-FC31-4540-992C-E9D46342B3F0}" type="presOf" srcId="{0B7BDB55-CB39-4662-9C0E-CE90305B0234}" destId="{6DD568E9-D7FB-4A7C-9C64-E878B0A895F0}" srcOrd="0" destOrd="0" presId="urn:microsoft.com/office/officeart/2005/8/layout/orgChart1"/>
    <dgm:cxn modelId="{E39A0159-DEC7-41AF-B571-1451A8B68E1A}" type="presOf" srcId="{EA9CF513-BD06-4017-8C31-34B05229C442}" destId="{36F72E2F-B68B-4887-89D7-521893DC45DB}" srcOrd="0" destOrd="0" presId="urn:microsoft.com/office/officeart/2005/8/layout/orgChart1"/>
    <dgm:cxn modelId="{CA29869D-9849-4D05-B7D3-02DC8A2101E3}" srcId="{4350CB2D-FACD-4F57-8BA3-0CEAF4CEE8F2}" destId="{1EDD521A-4322-417F-9154-6F9C41CF5E95}" srcOrd="0" destOrd="0" parTransId="{BA1032E3-5A4C-4DA0-8C39-5E9703AC552B}" sibTransId="{0D41941F-EAF0-47F9-A734-B5A7A1AAD878}"/>
    <dgm:cxn modelId="{8F137F62-CD11-4EBE-8DFE-4CFC1DEFA41F}" type="presOf" srcId="{DAD06EE0-191C-4C7A-A91D-25717C2945C3}" destId="{9276F0AB-33AB-4029-8FA1-0E3F03C32591}" srcOrd="0" destOrd="0" presId="urn:microsoft.com/office/officeart/2005/8/layout/orgChart1"/>
    <dgm:cxn modelId="{3CE3F732-CE78-450F-92AD-D391B9C2BD06}" type="presOf" srcId="{EA9CF513-BD06-4017-8C31-34B05229C442}" destId="{254D5245-B69C-4AB5-B8A2-163AF9352969}" srcOrd="1" destOrd="0" presId="urn:microsoft.com/office/officeart/2005/8/layout/orgChart1"/>
    <dgm:cxn modelId="{EDC2B87D-E13E-4F6D-BDF9-05398599538F}" type="presOf" srcId="{E272ADF8-0577-4656-9305-6CB1ABD8ADE9}" destId="{6F7729DD-28DB-43DE-BAE5-CAD7616126BB}" srcOrd="0" destOrd="0" presId="urn:microsoft.com/office/officeart/2005/8/layout/orgChart1"/>
    <dgm:cxn modelId="{7CE4212F-F96A-4E72-ACA1-A822ABD7E16F}" type="presOf" srcId="{6E11B3DF-D9BA-4379-8608-800F7E791D7A}" destId="{0068FCAB-0825-4AAD-B1CA-4448448BC5B2}" srcOrd="1" destOrd="0" presId="urn:microsoft.com/office/officeart/2005/8/layout/orgChart1"/>
    <dgm:cxn modelId="{87B50D1A-6DA4-4377-A165-2DD6A56FF55C}" srcId="{0B7BDB55-CB39-4662-9C0E-CE90305B0234}" destId="{D91492B8-B9BD-4F19-8596-EF570B3EEE7A}" srcOrd="0" destOrd="0" parTransId="{DAD06EE0-191C-4C7A-A91D-25717C2945C3}" sibTransId="{420DD14E-DBE5-40F7-8642-E3F92A030698}"/>
    <dgm:cxn modelId="{C7F75615-E3D2-41F7-B593-DF18467D4DDB}" type="presOf" srcId="{0B7BDB55-CB39-4662-9C0E-CE90305B0234}" destId="{79FD1D7B-D007-4D8D-A2C4-24C9E30465DF}" srcOrd="1" destOrd="0" presId="urn:microsoft.com/office/officeart/2005/8/layout/orgChart1"/>
    <dgm:cxn modelId="{96DB18B6-3AD0-4707-951D-084576617CE1}" srcId="{6E11B3DF-D9BA-4379-8608-800F7E791D7A}" destId="{D581563A-0611-477C-80A1-85AD1585F262}" srcOrd="0" destOrd="0" parTransId="{BCA02D11-B864-40C7-9279-83DB08C2A18D}" sibTransId="{3F68AB2E-8BB8-4AD7-98EB-7657CA6C53DB}"/>
    <dgm:cxn modelId="{10536E86-4274-4D9C-BEA9-65F793904AB5}" srcId="{E272ADF8-0577-4656-9305-6CB1ABD8ADE9}" destId="{6E11B3DF-D9BA-4379-8608-800F7E791D7A}" srcOrd="0" destOrd="0" parTransId="{4D16CAA7-8AE8-4135-9B77-CB6EA630E6EF}" sibTransId="{E59FD092-EF98-4A4B-A75B-BB83C1CF6845}"/>
    <dgm:cxn modelId="{0E3F06CE-45CD-452D-A490-CB58FCC9DC7E}" type="presOf" srcId="{83234AFF-9280-4E85-8747-D43DCA5F6D89}" destId="{CECE101D-0F85-4D18-A878-7D9670A2E0A0}" srcOrd="0" destOrd="0" presId="urn:microsoft.com/office/officeart/2005/8/layout/orgChart1"/>
    <dgm:cxn modelId="{C0318AB3-85CF-4831-8B64-1D7141E8BB38}" type="presOf" srcId="{D581563A-0611-477C-80A1-85AD1585F262}" destId="{47A6B0FA-A154-49BC-AFEA-3B13E7A614AE}" srcOrd="0" destOrd="0" presId="urn:microsoft.com/office/officeart/2005/8/layout/orgChart1"/>
    <dgm:cxn modelId="{95576C04-49E1-4AE8-B99A-8F521B15A50C}" type="presOf" srcId="{CB74E911-571C-471C-BED3-8372E223FE6D}" destId="{DEB1B38C-5554-4987-AF1E-F1D9FFA8FBC5}" srcOrd="1" destOrd="0" presId="urn:microsoft.com/office/officeart/2005/8/layout/orgChart1"/>
    <dgm:cxn modelId="{F5685E5F-2174-4439-ADBB-B00FD8217FC7}" type="presOf" srcId="{D91492B8-B9BD-4F19-8596-EF570B3EEE7A}" destId="{9120B60B-E83B-4F71-AFD0-B77F5DED291B}" srcOrd="1" destOrd="0" presId="urn:microsoft.com/office/officeart/2005/8/layout/orgChart1"/>
    <dgm:cxn modelId="{8B20DCAB-968D-429F-B960-51425FF8D1DD}" type="presOf" srcId="{1290FCC6-4AD8-49E6-9139-066D0E97B94E}" destId="{40F54BFC-59DC-4BC5-9627-D0D8C8956007}" srcOrd="1" destOrd="0" presId="urn:microsoft.com/office/officeart/2005/8/layout/orgChart1"/>
    <dgm:cxn modelId="{976C622C-2648-4F53-BEE5-6CC40328785A}" type="presOf" srcId="{2A4C03C0-8139-422A-8913-DAADB624DD37}" destId="{12ECE558-5592-45D6-B689-963771E57B73}" srcOrd="0" destOrd="0" presId="urn:microsoft.com/office/officeart/2005/8/layout/orgChart1"/>
    <dgm:cxn modelId="{8649DBB8-88EC-4F80-ACAE-43E8C509369B}" type="presOf" srcId="{1EDD521A-4322-417F-9154-6F9C41CF5E95}" destId="{8BD7B62E-E35A-45D8-A00D-70961BCDA468}" srcOrd="1" destOrd="0" presId="urn:microsoft.com/office/officeart/2005/8/layout/orgChart1"/>
    <dgm:cxn modelId="{E6A23562-88D6-4F0C-A3ED-A3A59B9A269A}" srcId="{4350CB2D-FACD-4F57-8BA3-0CEAF4CEE8F2}" destId="{EA9CF513-BD06-4017-8C31-34B05229C442}" srcOrd="1" destOrd="0" parTransId="{7D723EA2-E7EE-4947-81A1-EC65CE5F5129}" sibTransId="{FCFFE79F-BB87-4591-BD99-A0D2F87C5722}"/>
    <dgm:cxn modelId="{1F64235F-81A5-4CCD-8CF3-2102FE492088}" type="presOf" srcId="{A31093BA-A791-44CE-938F-EF02BFA66791}" destId="{E0F97F51-F28E-48AE-9111-6EEA25AB783C}" srcOrd="0" destOrd="0" presId="urn:microsoft.com/office/officeart/2005/8/layout/orgChart1"/>
    <dgm:cxn modelId="{4BE618FF-B551-4901-900F-8706B7BFDC20}" type="presOf" srcId="{6356A7A6-4D87-4DAF-86C4-12B0ECE3F715}" destId="{068B9470-0531-4B66-BCB6-C6DB20F1E881}" srcOrd="0" destOrd="0" presId="urn:microsoft.com/office/officeart/2005/8/layout/orgChart1"/>
    <dgm:cxn modelId="{5A1D25CB-E1DF-45CB-A77C-B15A113019BA}" type="presOf" srcId="{CB74E911-571C-471C-BED3-8372E223FE6D}" destId="{8ED7CC53-63B2-4A4C-90CF-F5E9AE8632EE}" srcOrd="0" destOrd="0" presId="urn:microsoft.com/office/officeart/2005/8/layout/orgChart1"/>
    <dgm:cxn modelId="{00561FE2-9E79-4F52-8C0D-ED10E7925A02}" type="presOf" srcId="{C1A48C53-9405-406F-A8C8-B32429E76C05}" destId="{6143819A-8C21-4C82-92A4-29A8DF6B16FC}" srcOrd="0" destOrd="0" presId="urn:microsoft.com/office/officeart/2005/8/layout/orgChart1"/>
    <dgm:cxn modelId="{EB97BBDD-42C2-46D9-B19A-D389250C3626}" type="presParOf" srcId="{6F7729DD-28DB-43DE-BAE5-CAD7616126BB}" destId="{A8A609B7-E01E-4744-9E37-B4BC35C089D1}" srcOrd="0" destOrd="0" presId="urn:microsoft.com/office/officeart/2005/8/layout/orgChart1"/>
    <dgm:cxn modelId="{E64307D7-CC43-473E-82DF-02E4DFBA0EBA}" type="presParOf" srcId="{A8A609B7-E01E-4744-9E37-B4BC35C089D1}" destId="{0D08958C-BC28-45D2-8D33-CFE432B6A293}" srcOrd="0" destOrd="0" presId="urn:microsoft.com/office/officeart/2005/8/layout/orgChart1"/>
    <dgm:cxn modelId="{94F10688-EB88-41A2-BACE-D1B6F26A6696}" type="presParOf" srcId="{0D08958C-BC28-45D2-8D33-CFE432B6A293}" destId="{485DF0A8-7DF6-4560-B468-EE0CF95CB295}" srcOrd="0" destOrd="0" presId="urn:microsoft.com/office/officeart/2005/8/layout/orgChart1"/>
    <dgm:cxn modelId="{D7ABF945-C832-44AD-8ECF-61B5750FEB40}" type="presParOf" srcId="{0D08958C-BC28-45D2-8D33-CFE432B6A293}" destId="{0068FCAB-0825-4AAD-B1CA-4448448BC5B2}" srcOrd="1" destOrd="0" presId="urn:microsoft.com/office/officeart/2005/8/layout/orgChart1"/>
    <dgm:cxn modelId="{3EAC00EE-E1FE-44C5-8599-76543DA69BF7}" type="presParOf" srcId="{A8A609B7-E01E-4744-9E37-B4BC35C089D1}" destId="{852C9CFD-3E26-420B-B56A-148AE1DEF09F}" srcOrd="1" destOrd="0" presId="urn:microsoft.com/office/officeart/2005/8/layout/orgChart1"/>
    <dgm:cxn modelId="{7D364816-DFF2-4A35-ADCB-A00B46B86DEB}" type="presParOf" srcId="{A8A609B7-E01E-4744-9E37-B4BC35C089D1}" destId="{F2885DC0-4AE9-4B4C-AFE4-6F1A82BB2527}" srcOrd="2" destOrd="0" presId="urn:microsoft.com/office/officeart/2005/8/layout/orgChart1"/>
    <dgm:cxn modelId="{47D3F29D-4801-4DA3-B0A2-54AD0BBCB69F}" type="presParOf" srcId="{F2885DC0-4AE9-4B4C-AFE4-6F1A82BB2527}" destId="{A3606071-911F-4756-96B2-5602B25B6B05}" srcOrd="0" destOrd="0" presId="urn:microsoft.com/office/officeart/2005/8/layout/orgChart1"/>
    <dgm:cxn modelId="{7F9B15B7-226D-43E2-991B-943C29D16978}" type="presParOf" srcId="{F2885DC0-4AE9-4B4C-AFE4-6F1A82BB2527}" destId="{C2036818-C59A-4D04-A016-9E9BA1CDAC96}" srcOrd="1" destOrd="0" presId="urn:microsoft.com/office/officeart/2005/8/layout/orgChart1"/>
    <dgm:cxn modelId="{7A4D231C-793F-4656-917F-08773FD88F38}" type="presParOf" srcId="{C2036818-C59A-4D04-A016-9E9BA1CDAC96}" destId="{67CA3EA9-3AAD-4D0C-97CA-AD69149CC668}" srcOrd="0" destOrd="0" presId="urn:microsoft.com/office/officeart/2005/8/layout/orgChart1"/>
    <dgm:cxn modelId="{F6686899-C19E-4143-8DCA-D98C58178578}" type="presParOf" srcId="{67CA3EA9-3AAD-4D0C-97CA-AD69149CC668}" destId="{47A6B0FA-A154-49BC-AFEA-3B13E7A614AE}" srcOrd="0" destOrd="0" presId="urn:microsoft.com/office/officeart/2005/8/layout/orgChart1"/>
    <dgm:cxn modelId="{D1EBD71C-2DFE-48B2-A9E8-4ACC19F430C9}" type="presParOf" srcId="{67CA3EA9-3AAD-4D0C-97CA-AD69149CC668}" destId="{881B57AC-CD1A-472E-8837-DEBB3973D8E7}" srcOrd="1" destOrd="0" presId="urn:microsoft.com/office/officeart/2005/8/layout/orgChart1"/>
    <dgm:cxn modelId="{264C1C6C-05DA-494E-8437-92B0B9BC200D}" type="presParOf" srcId="{C2036818-C59A-4D04-A016-9E9BA1CDAC96}" destId="{828DF32F-6087-4CEB-8D52-6BF70D47FC85}" srcOrd="1" destOrd="0" presId="urn:microsoft.com/office/officeart/2005/8/layout/orgChart1"/>
    <dgm:cxn modelId="{0259D365-525F-4987-9C34-8FFDDF523104}" type="presParOf" srcId="{C2036818-C59A-4D04-A016-9E9BA1CDAC96}" destId="{E1FEBABD-1F2B-49FA-A8F2-899A20F8A9A7}" srcOrd="2" destOrd="0" presId="urn:microsoft.com/office/officeart/2005/8/layout/orgChart1"/>
    <dgm:cxn modelId="{C7455AC8-3009-4E1F-994D-AF6E928D7757}" type="presParOf" srcId="{F2885DC0-4AE9-4B4C-AFE4-6F1A82BB2527}" destId="{E0F97F51-F28E-48AE-9111-6EEA25AB783C}" srcOrd="2" destOrd="0" presId="urn:microsoft.com/office/officeart/2005/8/layout/orgChart1"/>
    <dgm:cxn modelId="{4003A93D-37ED-4E9C-845E-33633BA30C90}" type="presParOf" srcId="{F2885DC0-4AE9-4B4C-AFE4-6F1A82BB2527}" destId="{AAAFB66A-4032-4DFD-A896-5F611EA8C40B}" srcOrd="3" destOrd="0" presId="urn:microsoft.com/office/officeart/2005/8/layout/orgChart1"/>
    <dgm:cxn modelId="{F39242EB-08B6-4DA5-8519-227A4DAFDD29}" type="presParOf" srcId="{AAAFB66A-4032-4DFD-A896-5F611EA8C40B}" destId="{95E31AA3-7C7B-44C8-ACB3-E08E88119AD1}" srcOrd="0" destOrd="0" presId="urn:microsoft.com/office/officeart/2005/8/layout/orgChart1"/>
    <dgm:cxn modelId="{3B0DC62D-023B-49D3-B821-2A2D4B0DBE62}" type="presParOf" srcId="{95E31AA3-7C7B-44C8-ACB3-E08E88119AD1}" destId="{07EF5BE8-DA4F-416B-833D-1591F3DA1143}" srcOrd="0" destOrd="0" presId="urn:microsoft.com/office/officeart/2005/8/layout/orgChart1"/>
    <dgm:cxn modelId="{43294CC8-D68E-4397-98BB-2C3C21C443D9}" type="presParOf" srcId="{95E31AA3-7C7B-44C8-ACB3-E08E88119AD1}" destId="{9E22F0FA-4611-4152-B380-CDBA89FE4806}" srcOrd="1" destOrd="0" presId="urn:microsoft.com/office/officeart/2005/8/layout/orgChart1"/>
    <dgm:cxn modelId="{510D02FF-B6D0-4CE5-A2FD-F02F35C24B13}" type="presParOf" srcId="{AAAFB66A-4032-4DFD-A896-5F611EA8C40B}" destId="{A354E527-6DE0-4657-8459-E8B69EC9048E}" srcOrd="1" destOrd="0" presId="urn:microsoft.com/office/officeart/2005/8/layout/orgChart1"/>
    <dgm:cxn modelId="{2BDE6504-5E15-4513-BE6D-5CAED20C9432}" type="presParOf" srcId="{AAAFB66A-4032-4DFD-A896-5F611EA8C40B}" destId="{81FBDF0E-84A2-4D0A-966D-A659D3706587}" srcOrd="2" destOrd="0" presId="urn:microsoft.com/office/officeart/2005/8/layout/orgChart1"/>
    <dgm:cxn modelId="{BB79AE77-DEC2-4C16-96F8-28624CE929B9}" type="presParOf" srcId="{81FBDF0E-84A2-4D0A-966D-A659D3706587}" destId="{6143819A-8C21-4C82-92A4-29A8DF6B16FC}" srcOrd="0" destOrd="0" presId="urn:microsoft.com/office/officeart/2005/8/layout/orgChart1"/>
    <dgm:cxn modelId="{60434462-E49F-4D0F-B703-5AD89CEE3491}" type="presParOf" srcId="{81FBDF0E-84A2-4D0A-966D-A659D3706587}" destId="{21938B81-1231-4FBB-B6AC-3C9CC4F355C7}" srcOrd="1" destOrd="0" presId="urn:microsoft.com/office/officeart/2005/8/layout/orgChart1"/>
    <dgm:cxn modelId="{379E647B-85D6-498E-9C60-7B01D590421E}" type="presParOf" srcId="{21938B81-1231-4FBB-B6AC-3C9CC4F355C7}" destId="{6C2868B7-D573-4EC5-B976-57704A33E65C}" srcOrd="0" destOrd="0" presId="urn:microsoft.com/office/officeart/2005/8/layout/orgChart1"/>
    <dgm:cxn modelId="{71CF03C4-005E-4783-90A0-8C8C32BE0770}" type="presParOf" srcId="{6C2868B7-D573-4EC5-B976-57704A33E65C}" destId="{6DD568E9-D7FB-4A7C-9C64-E878B0A895F0}" srcOrd="0" destOrd="0" presId="urn:microsoft.com/office/officeart/2005/8/layout/orgChart1"/>
    <dgm:cxn modelId="{C9C2A9C8-64C5-4400-A287-A0E2DE053248}" type="presParOf" srcId="{6C2868B7-D573-4EC5-B976-57704A33E65C}" destId="{79FD1D7B-D007-4D8D-A2C4-24C9E30465DF}" srcOrd="1" destOrd="0" presId="urn:microsoft.com/office/officeart/2005/8/layout/orgChart1"/>
    <dgm:cxn modelId="{8DA086B7-E6D1-4B8F-ADE6-BFB8BA8DC672}" type="presParOf" srcId="{21938B81-1231-4FBB-B6AC-3C9CC4F355C7}" destId="{D696130B-63BA-4442-8218-9A5AA85905A9}" srcOrd="1" destOrd="0" presId="urn:microsoft.com/office/officeart/2005/8/layout/orgChart1"/>
    <dgm:cxn modelId="{A1D839C8-9277-4F10-8482-93E650C6D13E}" type="presParOf" srcId="{D696130B-63BA-4442-8218-9A5AA85905A9}" destId="{9276F0AB-33AB-4029-8FA1-0E3F03C32591}" srcOrd="0" destOrd="0" presId="urn:microsoft.com/office/officeart/2005/8/layout/orgChart1"/>
    <dgm:cxn modelId="{D4818EC5-1CD1-4A2B-B9C2-6394416EB663}" type="presParOf" srcId="{D696130B-63BA-4442-8218-9A5AA85905A9}" destId="{320D9253-8D8F-4E5A-BDD0-DC96F69D7199}" srcOrd="1" destOrd="0" presId="urn:microsoft.com/office/officeart/2005/8/layout/orgChart1"/>
    <dgm:cxn modelId="{EDDB4559-2365-4A6C-99CF-BDD9B753E7FF}" type="presParOf" srcId="{320D9253-8D8F-4E5A-BDD0-DC96F69D7199}" destId="{DD651189-00DA-4309-99BC-1B0446B7EBE3}" srcOrd="0" destOrd="0" presId="urn:microsoft.com/office/officeart/2005/8/layout/orgChart1"/>
    <dgm:cxn modelId="{6B6B651F-3C92-45F9-A7DE-DCC149678F01}" type="presParOf" srcId="{DD651189-00DA-4309-99BC-1B0446B7EBE3}" destId="{DCD6F295-8B7D-406C-A540-734ED67CED6B}" srcOrd="0" destOrd="0" presId="urn:microsoft.com/office/officeart/2005/8/layout/orgChart1"/>
    <dgm:cxn modelId="{FE2D9177-9485-410C-898A-8259EFE3854D}" type="presParOf" srcId="{DD651189-00DA-4309-99BC-1B0446B7EBE3}" destId="{9120B60B-E83B-4F71-AFD0-B77F5DED291B}" srcOrd="1" destOrd="0" presId="urn:microsoft.com/office/officeart/2005/8/layout/orgChart1"/>
    <dgm:cxn modelId="{0E2484E1-42DE-4584-A66A-2714A0E8F717}" type="presParOf" srcId="{320D9253-8D8F-4E5A-BDD0-DC96F69D7199}" destId="{D6E2CF6F-7FA5-42CA-BA1F-50A90D750EB7}" srcOrd="1" destOrd="0" presId="urn:microsoft.com/office/officeart/2005/8/layout/orgChart1"/>
    <dgm:cxn modelId="{C1BF1015-E40E-4CEF-837B-0C3F3E8F6E40}" type="presParOf" srcId="{320D9253-8D8F-4E5A-BDD0-DC96F69D7199}" destId="{DA00C78D-17EB-4B3F-B880-E60139BB4500}" srcOrd="2" destOrd="0" presId="urn:microsoft.com/office/officeart/2005/8/layout/orgChart1"/>
    <dgm:cxn modelId="{5A86334D-610E-4F2A-9DF6-6BD69809E79C}" type="presParOf" srcId="{D696130B-63BA-4442-8218-9A5AA85905A9}" destId="{12ECE558-5592-45D6-B689-963771E57B73}" srcOrd="2" destOrd="0" presId="urn:microsoft.com/office/officeart/2005/8/layout/orgChart1"/>
    <dgm:cxn modelId="{B9E2B305-8E32-400C-B998-EAFBE2100EE2}" type="presParOf" srcId="{D696130B-63BA-4442-8218-9A5AA85905A9}" destId="{AC49D729-6B1F-4D24-895A-1198386586C4}" srcOrd="3" destOrd="0" presId="urn:microsoft.com/office/officeart/2005/8/layout/orgChart1"/>
    <dgm:cxn modelId="{832DF871-9615-4CD8-89AC-66FA4FD36DBF}" type="presParOf" srcId="{AC49D729-6B1F-4D24-895A-1198386586C4}" destId="{AE18E08F-2D0A-4B55-8805-630DD2672667}" srcOrd="0" destOrd="0" presId="urn:microsoft.com/office/officeart/2005/8/layout/orgChart1"/>
    <dgm:cxn modelId="{159A210C-BB51-4599-AE89-56B3B3142251}" type="presParOf" srcId="{AE18E08F-2D0A-4B55-8805-630DD2672667}" destId="{068B9470-0531-4B66-BCB6-C6DB20F1E881}" srcOrd="0" destOrd="0" presId="urn:microsoft.com/office/officeart/2005/8/layout/orgChart1"/>
    <dgm:cxn modelId="{4704CBE5-951D-4E37-8DCE-9430BDAEB67B}" type="presParOf" srcId="{AE18E08F-2D0A-4B55-8805-630DD2672667}" destId="{543CD510-DF59-4B30-97E8-0DAC58F18CEE}" srcOrd="1" destOrd="0" presId="urn:microsoft.com/office/officeart/2005/8/layout/orgChart1"/>
    <dgm:cxn modelId="{4574D516-A51C-44DE-AD1B-9B7FFE863C04}" type="presParOf" srcId="{AC49D729-6B1F-4D24-895A-1198386586C4}" destId="{1A0D626C-E963-4A3D-827E-3CDA846CBE12}" srcOrd="1" destOrd="0" presId="urn:microsoft.com/office/officeart/2005/8/layout/orgChart1"/>
    <dgm:cxn modelId="{6899CF58-FC29-4628-9472-66857BD9E0B8}" type="presParOf" srcId="{AC49D729-6B1F-4D24-895A-1198386586C4}" destId="{594A2826-B28F-4970-A6DB-F86002AD4D33}" srcOrd="2" destOrd="0" presId="urn:microsoft.com/office/officeart/2005/8/layout/orgChart1"/>
    <dgm:cxn modelId="{FB5D26E9-C2BC-4253-98B6-09BABEE407C8}" type="presParOf" srcId="{D696130B-63BA-4442-8218-9A5AA85905A9}" destId="{0D916955-8B66-4BD8-B5CB-AF3FF722CD26}" srcOrd="4" destOrd="0" presId="urn:microsoft.com/office/officeart/2005/8/layout/orgChart1"/>
    <dgm:cxn modelId="{D6F0B4F6-CD5B-4815-A0DF-FD99C5376A5F}" type="presParOf" srcId="{D696130B-63BA-4442-8218-9A5AA85905A9}" destId="{8E1A97AD-840D-4D36-9AFF-3C4A1814EB2C}" srcOrd="5" destOrd="0" presId="urn:microsoft.com/office/officeart/2005/8/layout/orgChart1"/>
    <dgm:cxn modelId="{7E1ECFF8-2FCC-43A7-ACBD-409A7F187D05}" type="presParOf" srcId="{8E1A97AD-840D-4D36-9AFF-3C4A1814EB2C}" destId="{23AF22DB-57BC-4FC6-8FC0-4369AEB2442F}" srcOrd="0" destOrd="0" presId="urn:microsoft.com/office/officeart/2005/8/layout/orgChart1"/>
    <dgm:cxn modelId="{4EB25E03-09FE-441A-B28D-74DD0E9988EF}" type="presParOf" srcId="{23AF22DB-57BC-4FC6-8FC0-4369AEB2442F}" destId="{F5067438-99CB-41B0-9BAC-D658B5C34F97}" srcOrd="0" destOrd="0" presId="urn:microsoft.com/office/officeart/2005/8/layout/orgChart1"/>
    <dgm:cxn modelId="{291031CF-9DA8-477B-9034-45C1D0662FD0}" type="presParOf" srcId="{23AF22DB-57BC-4FC6-8FC0-4369AEB2442F}" destId="{40F54BFC-59DC-4BC5-9627-D0D8C8956007}" srcOrd="1" destOrd="0" presId="urn:microsoft.com/office/officeart/2005/8/layout/orgChart1"/>
    <dgm:cxn modelId="{EC1A19A3-C7EA-4339-B563-C3B8A7ECC27C}" type="presParOf" srcId="{8E1A97AD-840D-4D36-9AFF-3C4A1814EB2C}" destId="{1B029257-A1C9-4564-8FF5-D37E0D46C459}" srcOrd="1" destOrd="0" presId="urn:microsoft.com/office/officeart/2005/8/layout/orgChart1"/>
    <dgm:cxn modelId="{7E44B265-BEF2-4D68-AE7C-7F3173807B72}" type="presParOf" srcId="{8E1A97AD-840D-4D36-9AFF-3C4A1814EB2C}" destId="{69FADF60-DBD7-42C5-BF57-406D5A597A65}" srcOrd="2" destOrd="0" presId="urn:microsoft.com/office/officeart/2005/8/layout/orgChart1"/>
    <dgm:cxn modelId="{A286BFA9-0986-4805-89CE-74D5305CE8FD}" type="presParOf" srcId="{21938B81-1231-4FBB-B6AC-3C9CC4F355C7}" destId="{235AAF89-5304-4EFE-A8F9-261BCA384DDC}" srcOrd="2" destOrd="0" presId="urn:microsoft.com/office/officeart/2005/8/layout/orgChart1"/>
    <dgm:cxn modelId="{2FA27726-4C95-4785-9451-514B007DE32D}" type="presParOf" srcId="{81FBDF0E-84A2-4D0A-966D-A659D3706587}" destId="{F9AEE5E6-253B-475F-9092-309A0FE724BE}" srcOrd="2" destOrd="0" presId="urn:microsoft.com/office/officeart/2005/8/layout/orgChart1"/>
    <dgm:cxn modelId="{59C5D124-9ABD-4336-94AA-13DAD0319C4E}" type="presParOf" srcId="{81FBDF0E-84A2-4D0A-966D-A659D3706587}" destId="{9A116579-3A37-4433-8D3C-24DE1938D98D}" srcOrd="3" destOrd="0" presId="urn:microsoft.com/office/officeart/2005/8/layout/orgChart1"/>
    <dgm:cxn modelId="{E687F4B6-69F2-4991-963D-DA031464D37F}" type="presParOf" srcId="{9A116579-3A37-4433-8D3C-24DE1938D98D}" destId="{69767F58-3671-41D3-B5E6-D9A6E6857AAD}" srcOrd="0" destOrd="0" presId="urn:microsoft.com/office/officeart/2005/8/layout/orgChart1"/>
    <dgm:cxn modelId="{FBADC51F-813C-4EA1-AC6A-299975A806D8}" type="presParOf" srcId="{69767F58-3671-41D3-B5E6-D9A6E6857AAD}" destId="{549C0B78-45B6-42EF-B480-D4963159F8C1}" srcOrd="0" destOrd="0" presId="urn:microsoft.com/office/officeart/2005/8/layout/orgChart1"/>
    <dgm:cxn modelId="{CE13BB22-3E99-4A10-8B8D-8A647737AF52}" type="presParOf" srcId="{69767F58-3671-41D3-B5E6-D9A6E6857AAD}" destId="{F4AA7433-F834-41A4-AB07-C5128AF27F91}" srcOrd="1" destOrd="0" presId="urn:microsoft.com/office/officeart/2005/8/layout/orgChart1"/>
    <dgm:cxn modelId="{18813596-FB43-4835-B225-917C6027E28A}" type="presParOf" srcId="{9A116579-3A37-4433-8D3C-24DE1938D98D}" destId="{AE8B6AE8-E1B3-4ED4-9671-BBF0ED9AFE5A}" srcOrd="1" destOrd="0" presId="urn:microsoft.com/office/officeart/2005/8/layout/orgChart1"/>
    <dgm:cxn modelId="{CB47C294-02AF-465A-88BE-05F30667FBE0}" type="presParOf" srcId="{AE8B6AE8-E1B3-4ED4-9671-BBF0ED9AFE5A}" destId="{4926AFCE-D1D1-4354-8861-DDD51AD931BD}" srcOrd="0" destOrd="0" presId="urn:microsoft.com/office/officeart/2005/8/layout/orgChart1"/>
    <dgm:cxn modelId="{C0404539-37C5-404A-B007-CDD2CB169FB1}" type="presParOf" srcId="{AE8B6AE8-E1B3-4ED4-9671-BBF0ED9AFE5A}" destId="{8F2AADB1-B1A8-4923-AA1C-C06F1CBC9F81}" srcOrd="1" destOrd="0" presId="urn:microsoft.com/office/officeart/2005/8/layout/orgChart1"/>
    <dgm:cxn modelId="{544EDB2C-4CB5-42E1-B684-8585DBCD31EB}" type="presParOf" srcId="{8F2AADB1-B1A8-4923-AA1C-C06F1CBC9F81}" destId="{2EB8B050-EFDE-4F63-96A7-D684FC1ECCE7}" srcOrd="0" destOrd="0" presId="urn:microsoft.com/office/officeart/2005/8/layout/orgChart1"/>
    <dgm:cxn modelId="{B67F7AF9-36B1-4703-86B6-3246A833ECFF}" type="presParOf" srcId="{2EB8B050-EFDE-4F63-96A7-D684FC1ECCE7}" destId="{0197D44A-A4FF-498A-9B68-D47AF38E6AC1}" srcOrd="0" destOrd="0" presId="urn:microsoft.com/office/officeart/2005/8/layout/orgChart1"/>
    <dgm:cxn modelId="{A7E741D4-7FE2-418C-841B-0FC33EFAFFFD}" type="presParOf" srcId="{2EB8B050-EFDE-4F63-96A7-D684FC1ECCE7}" destId="{8BD7B62E-E35A-45D8-A00D-70961BCDA468}" srcOrd="1" destOrd="0" presId="urn:microsoft.com/office/officeart/2005/8/layout/orgChart1"/>
    <dgm:cxn modelId="{128A042F-24BF-4E4A-A331-FBA37962CCF4}" type="presParOf" srcId="{8F2AADB1-B1A8-4923-AA1C-C06F1CBC9F81}" destId="{A28637FA-C1EE-4663-A3D0-84DB6A9F19EB}" srcOrd="1" destOrd="0" presId="urn:microsoft.com/office/officeart/2005/8/layout/orgChart1"/>
    <dgm:cxn modelId="{73DB7405-5778-4594-BF8A-D55B771104A1}" type="presParOf" srcId="{A28637FA-C1EE-4663-A3D0-84DB6A9F19EB}" destId="{CECE101D-0F85-4D18-A878-7D9670A2E0A0}" srcOrd="0" destOrd="0" presId="urn:microsoft.com/office/officeart/2005/8/layout/orgChart1"/>
    <dgm:cxn modelId="{AB6508E1-9D71-46F2-8159-5000350DF8E7}" type="presParOf" srcId="{A28637FA-C1EE-4663-A3D0-84DB6A9F19EB}" destId="{A231AA85-1466-46E5-8605-A3892AAFDA1B}" srcOrd="1" destOrd="0" presId="urn:microsoft.com/office/officeart/2005/8/layout/orgChart1"/>
    <dgm:cxn modelId="{A1873532-9202-47D7-BD4F-11BD6E9BB83A}" type="presParOf" srcId="{A231AA85-1466-46E5-8605-A3892AAFDA1B}" destId="{93E2CE8B-34A6-4023-843A-728763EADF80}" srcOrd="0" destOrd="0" presId="urn:microsoft.com/office/officeart/2005/8/layout/orgChart1"/>
    <dgm:cxn modelId="{9BF54341-CF5C-4DFA-9DA8-6CB1D29C91D9}" type="presParOf" srcId="{93E2CE8B-34A6-4023-843A-728763EADF80}" destId="{8ED7CC53-63B2-4A4C-90CF-F5E9AE8632EE}" srcOrd="0" destOrd="0" presId="urn:microsoft.com/office/officeart/2005/8/layout/orgChart1"/>
    <dgm:cxn modelId="{477B4FD3-6936-4D14-8997-858BB35DA673}" type="presParOf" srcId="{93E2CE8B-34A6-4023-843A-728763EADF80}" destId="{DEB1B38C-5554-4987-AF1E-F1D9FFA8FBC5}" srcOrd="1" destOrd="0" presId="urn:microsoft.com/office/officeart/2005/8/layout/orgChart1"/>
    <dgm:cxn modelId="{BF326464-2A95-4ABD-AF5D-ED5C63DFF28E}" type="presParOf" srcId="{A231AA85-1466-46E5-8605-A3892AAFDA1B}" destId="{3AF485AB-FB77-44E5-B33D-559166DCC9EB}" srcOrd="1" destOrd="0" presId="urn:microsoft.com/office/officeart/2005/8/layout/orgChart1"/>
    <dgm:cxn modelId="{A58654C7-E241-4C3C-9DF1-59865A97C780}" type="presParOf" srcId="{A231AA85-1466-46E5-8605-A3892AAFDA1B}" destId="{816630F9-0C22-4AE7-AEFF-874A6C343D49}" srcOrd="2" destOrd="0" presId="urn:microsoft.com/office/officeart/2005/8/layout/orgChart1"/>
    <dgm:cxn modelId="{77607903-BE73-49BD-B61F-82F007170C39}" type="presParOf" srcId="{8F2AADB1-B1A8-4923-AA1C-C06F1CBC9F81}" destId="{F53B560C-A72D-4CCB-8811-02575E800D15}" srcOrd="2" destOrd="0" presId="urn:microsoft.com/office/officeart/2005/8/layout/orgChart1"/>
    <dgm:cxn modelId="{8852DD64-DC94-4E79-B496-71ADE4BC3B3E}" type="presParOf" srcId="{AE8B6AE8-E1B3-4ED4-9671-BBF0ED9AFE5A}" destId="{1DD28981-0A97-400C-BDA0-AA16836A92DE}" srcOrd="2" destOrd="0" presId="urn:microsoft.com/office/officeart/2005/8/layout/orgChart1"/>
    <dgm:cxn modelId="{D04C8F19-335E-41C4-9868-1453306D744C}" type="presParOf" srcId="{AE8B6AE8-E1B3-4ED4-9671-BBF0ED9AFE5A}" destId="{07E049F8-49D5-4F01-97C9-3025B88D3238}" srcOrd="3" destOrd="0" presId="urn:microsoft.com/office/officeart/2005/8/layout/orgChart1"/>
    <dgm:cxn modelId="{1DFCDDF6-1E11-4703-B2DF-9239A09F97CC}" type="presParOf" srcId="{07E049F8-49D5-4F01-97C9-3025B88D3238}" destId="{B35D8D54-4153-4B6A-88F2-C40A70607638}" srcOrd="0" destOrd="0" presId="urn:microsoft.com/office/officeart/2005/8/layout/orgChart1"/>
    <dgm:cxn modelId="{1A51DE49-F830-4736-9604-6BC37ECEF682}" type="presParOf" srcId="{B35D8D54-4153-4B6A-88F2-C40A70607638}" destId="{36F72E2F-B68B-4887-89D7-521893DC45DB}" srcOrd="0" destOrd="0" presId="urn:microsoft.com/office/officeart/2005/8/layout/orgChart1"/>
    <dgm:cxn modelId="{70B5C742-D958-4634-9686-A3A635515B20}" type="presParOf" srcId="{B35D8D54-4153-4B6A-88F2-C40A70607638}" destId="{254D5245-B69C-4AB5-B8A2-163AF9352969}" srcOrd="1" destOrd="0" presId="urn:microsoft.com/office/officeart/2005/8/layout/orgChart1"/>
    <dgm:cxn modelId="{F0592541-2A71-4779-A0B9-44BC9AEF6E56}" type="presParOf" srcId="{07E049F8-49D5-4F01-97C9-3025B88D3238}" destId="{F2A9BD54-8474-44D2-84D9-2E30BF2B6E2C}" srcOrd="1" destOrd="0" presId="urn:microsoft.com/office/officeart/2005/8/layout/orgChart1"/>
    <dgm:cxn modelId="{AD007D07-01F0-46EC-8B02-A9841B7ABB44}" type="presParOf" srcId="{07E049F8-49D5-4F01-97C9-3025B88D3238}" destId="{E304167A-C995-4A6B-854C-26E589B70E3B}" srcOrd="2" destOrd="0" presId="urn:microsoft.com/office/officeart/2005/8/layout/orgChart1"/>
    <dgm:cxn modelId="{66972787-C0F4-4C57-B56B-997865C29E78}" type="presParOf" srcId="{9A116579-3A37-4433-8D3C-24DE1938D98D}" destId="{6AA6E85C-B37F-4AA5-92E5-495DD62760DC}" srcOrd="2" destOrd="0" presId="urn:microsoft.com/office/officeart/2005/8/layout/orgChart1"/>
  </dgm:cxnLst>
  <dgm:bg>
    <a:solidFill>
      <a:schemeClr val="bg1"/>
    </a:solidFill>
  </dgm:bg>
  <dgm:whole>
    <a:ln w="38100" cap="rnd"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B6BF8-91D5-45FD-878C-F5A6BB0AD4E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2A770CCE-65C1-4B3D-9805-C1EEDE446980}">
      <dgm:prSet phldrT="[Text]"/>
      <dgm:spPr/>
      <dgm:t>
        <a:bodyPr/>
        <a:lstStyle/>
        <a:p>
          <a:r>
            <a:rPr lang="en-US" dirty="0" smtClean="0"/>
            <a:t>Run the Min–Max Report</a:t>
          </a:r>
        </a:p>
      </dgm:t>
    </dgm:pt>
    <dgm:pt modelId="{2216739E-2B60-4263-8757-7AFB4CE3EF02}" type="parTrans" cxnId="{43DD423A-0011-42FC-BA8A-8470547276E4}">
      <dgm:prSet/>
      <dgm:spPr/>
      <dgm:t>
        <a:bodyPr/>
        <a:lstStyle/>
        <a:p>
          <a:endParaRPr lang="en-US"/>
        </a:p>
      </dgm:t>
    </dgm:pt>
    <dgm:pt modelId="{F07F543D-FA14-401A-97BB-285ACC36A42C}" type="sibTrans" cxnId="{43DD423A-0011-42FC-BA8A-8470547276E4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C7603DE-B20B-4E10-B910-5128C793A60E}">
      <dgm:prSet phldrT="[Text]"/>
      <dgm:spPr/>
      <dgm:t>
        <a:bodyPr/>
        <a:lstStyle/>
        <a:p>
          <a:r>
            <a:rPr lang="en-US" dirty="0" smtClean="0"/>
            <a:t>Verify the Minimum &amp; Maximum Quantities are Appropriate by using the Latest Usage Report. Update These Quantities if Necessary.</a:t>
          </a:r>
          <a:endParaRPr lang="en-US" dirty="0"/>
        </a:p>
      </dgm:t>
    </dgm:pt>
    <dgm:pt modelId="{A9613DD9-E511-4257-8A07-55F31710B890}" type="parTrans" cxnId="{CA8F9360-E1D3-419B-92A7-7B23AEC64F7F}">
      <dgm:prSet/>
      <dgm:spPr/>
      <dgm:t>
        <a:bodyPr/>
        <a:lstStyle/>
        <a:p>
          <a:endParaRPr lang="en-US"/>
        </a:p>
      </dgm:t>
    </dgm:pt>
    <dgm:pt modelId="{A5A97737-B17A-4FE8-A757-081F1BE21599}" type="sibTrans" cxnId="{CA8F9360-E1D3-419B-92A7-7B23AEC64F7F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A976D66F-1BAB-4515-BFD4-19932C0DA3BA}">
      <dgm:prSet phldrT="[Text]"/>
      <dgm:spPr/>
      <dgm:t>
        <a:bodyPr/>
        <a:lstStyle/>
        <a:p>
          <a:r>
            <a:rPr lang="en-US" dirty="0" smtClean="0"/>
            <a:t>Create Requisitions from the Min-Max Report </a:t>
          </a:r>
          <a:endParaRPr lang="en-US" dirty="0"/>
        </a:p>
      </dgm:t>
    </dgm:pt>
    <dgm:pt modelId="{3FD71417-280F-4D52-BF93-BDC0CD48DE53}" type="parTrans" cxnId="{2AFC2259-6190-4D5E-9B30-6E0BCD83CEDB}">
      <dgm:prSet/>
      <dgm:spPr/>
      <dgm:t>
        <a:bodyPr/>
        <a:lstStyle/>
        <a:p>
          <a:endParaRPr lang="en-US"/>
        </a:p>
      </dgm:t>
    </dgm:pt>
    <dgm:pt modelId="{EFE0A3FE-225F-4DDF-B1AA-84D7D746DF4D}" type="sibTrans" cxnId="{2AFC2259-6190-4D5E-9B30-6E0BCD83CEDB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D9D60656-1845-411E-9BBE-037FDBA5DAB0}">
      <dgm:prSet/>
      <dgm:spPr/>
      <dgm:t>
        <a:bodyPr/>
        <a:lstStyle/>
        <a:p>
          <a:r>
            <a:rPr lang="en-US" dirty="0" smtClean="0"/>
            <a:t>Place Purchase Orders – Most of the Items are Procured from the Same Vendors</a:t>
          </a:r>
          <a:endParaRPr lang="en-US" dirty="0"/>
        </a:p>
      </dgm:t>
    </dgm:pt>
    <dgm:pt modelId="{0F1C286D-EAF0-4F19-B585-9EF55B3038A9}" type="parTrans" cxnId="{3FB28E93-5B36-4AFE-A401-167E0267C3F5}">
      <dgm:prSet/>
      <dgm:spPr/>
      <dgm:t>
        <a:bodyPr/>
        <a:lstStyle/>
        <a:p>
          <a:endParaRPr lang="en-US"/>
        </a:p>
      </dgm:t>
    </dgm:pt>
    <dgm:pt modelId="{C8F6C516-AA6E-4820-AB83-DE01D0BDD5F6}" type="sibTrans" cxnId="{3FB28E93-5B36-4AFE-A401-167E0267C3F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3F376FD-BC3C-46DE-AFAD-2250C83CF8BB}">
      <dgm:prSet/>
      <dgm:spPr/>
      <dgm:t>
        <a:bodyPr/>
        <a:lstStyle/>
        <a:p>
          <a:r>
            <a:rPr lang="en-US" dirty="0" smtClean="0"/>
            <a:t>Material is Received from the Vendor. Receiving Report Generated.  This Provides Last Location of where Material was Issued from.</a:t>
          </a:r>
          <a:endParaRPr lang="en-US" dirty="0"/>
        </a:p>
      </dgm:t>
    </dgm:pt>
    <dgm:pt modelId="{07EA54F8-5699-4B1D-9B91-708A7DAF7C4E}" type="parTrans" cxnId="{3FB546AB-851F-4B97-B619-B557F18F867B}">
      <dgm:prSet/>
      <dgm:spPr/>
      <dgm:t>
        <a:bodyPr/>
        <a:lstStyle/>
        <a:p>
          <a:endParaRPr lang="en-US"/>
        </a:p>
      </dgm:t>
    </dgm:pt>
    <dgm:pt modelId="{9D679676-9EDB-42DC-8B4C-9C6195FD8A7D}" type="sibTrans" cxnId="{3FB546AB-851F-4B97-B619-B557F18F867B}">
      <dgm:prSet/>
      <dgm:spPr/>
      <dgm:t>
        <a:bodyPr/>
        <a:lstStyle/>
        <a:p>
          <a:endParaRPr lang="en-US"/>
        </a:p>
      </dgm:t>
    </dgm:pt>
    <dgm:pt modelId="{9F8DB39E-102F-4798-A2D6-8ACEE2747CFA}" type="pres">
      <dgm:prSet presAssocID="{BBCB6BF8-91D5-45FD-878C-F5A6BB0AD4E5}" presName="diagram" presStyleCnt="0">
        <dgm:presLayoutVars>
          <dgm:dir/>
          <dgm:resizeHandles val="exact"/>
        </dgm:presLayoutVars>
      </dgm:prSet>
      <dgm:spPr/>
    </dgm:pt>
    <dgm:pt modelId="{1382802C-D4F0-4E1D-ABB3-C816417C3C6C}" type="pres">
      <dgm:prSet presAssocID="{2A770CCE-65C1-4B3D-9805-C1EEDE446980}" presName="node" presStyleLbl="node1" presStyleIdx="0" presStyleCnt="5" custLinFactNeighborX="3190" custLinFactNeighborY="76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19054-42E8-46A8-ABFC-A9AB6CDEEE3F}" type="pres">
      <dgm:prSet presAssocID="{F07F543D-FA14-401A-97BB-285ACC36A42C}" presName="sibTrans" presStyleLbl="sibTrans2D1" presStyleIdx="0" presStyleCnt="4" custScaleX="191331"/>
      <dgm:spPr/>
      <dgm:t>
        <a:bodyPr/>
        <a:lstStyle/>
        <a:p>
          <a:endParaRPr lang="en-US"/>
        </a:p>
      </dgm:t>
    </dgm:pt>
    <dgm:pt modelId="{69D478F0-8081-4D99-A156-9A0CE3448880}" type="pres">
      <dgm:prSet presAssocID="{F07F543D-FA14-401A-97BB-285ACC36A42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8402953-7B26-4810-9435-B5C6EE60E9D8}" type="pres">
      <dgm:prSet presAssocID="{5C7603DE-B20B-4E10-B910-5128C793A60E}" presName="node" presStyleLbl="node1" presStyleIdx="1" presStyleCnt="5" custLinFactNeighborX="-18914" custLinFactNeighborY="-36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0ED0B-863F-47A7-B8EB-FF5E11EC4129}" type="pres">
      <dgm:prSet presAssocID="{A5A97737-B17A-4FE8-A757-081F1BE2159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E7C3538-E2B5-42D0-A92A-C5182664887D}" type="pres">
      <dgm:prSet presAssocID="{A5A97737-B17A-4FE8-A757-081F1BE2159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8D37457-A719-45CB-B017-EDD43EF7DB05}" type="pres">
      <dgm:prSet presAssocID="{A976D66F-1BAB-4515-BFD4-19932C0DA3BA}" presName="node" presStyleLbl="node1" presStyleIdx="2" presStyleCnt="5" custLinFactNeighborX="-21086" custLinFactNeighborY="29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C9F50-AC97-427D-8373-CACB83F9874D}" type="pres">
      <dgm:prSet presAssocID="{EFE0A3FE-225F-4DDF-B1AA-84D7D746DF4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2F7D1BD-1483-4CF2-BBEB-23E8D3BFD1D9}" type="pres">
      <dgm:prSet presAssocID="{EFE0A3FE-225F-4DDF-B1AA-84D7D746DF4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2DA092C-7E80-49BD-9968-4F67C8C5D89B}" type="pres">
      <dgm:prSet presAssocID="{D9D60656-1845-411E-9BBE-037FDBA5DAB0}" presName="node" presStyleLbl="node1" presStyleIdx="3" presStyleCnt="5" custLinFactNeighborX="-53902" custLinFactNeighborY="21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F0ACF-8ACA-42DD-A795-6D83A9EA292E}" type="pres">
      <dgm:prSet presAssocID="{C8F6C516-AA6E-4820-AB83-DE01D0BDD5F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931B8D8-618B-4F99-BF54-BA86F24086C8}" type="pres">
      <dgm:prSet presAssocID="{C8F6C516-AA6E-4820-AB83-DE01D0BDD5F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BCFCF1E-24D7-4D14-B167-BEEBEB373A8F}" type="pres">
      <dgm:prSet presAssocID="{53F376FD-BC3C-46DE-AFAD-2250C83CF8BB}" presName="node" presStyleLbl="node1" presStyleIdx="4" presStyleCnt="5" custLinFactNeighborX="-58294" custLinFactNeighborY="3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89D2C5-545A-4EFC-AA44-B95D388DD146}" type="presOf" srcId="{C8F6C516-AA6E-4820-AB83-DE01D0BDD5F6}" destId="{24BF0ACF-8ACA-42DD-A795-6D83A9EA292E}" srcOrd="0" destOrd="0" presId="urn:microsoft.com/office/officeart/2005/8/layout/process5"/>
    <dgm:cxn modelId="{65A74919-07A1-45E0-BC06-DF2F432F33E5}" type="presOf" srcId="{F07F543D-FA14-401A-97BB-285ACC36A42C}" destId="{3D619054-42E8-46A8-ABFC-A9AB6CDEEE3F}" srcOrd="0" destOrd="0" presId="urn:microsoft.com/office/officeart/2005/8/layout/process5"/>
    <dgm:cxn modelId="{82B7462A-B10C-4CF4-81AD-86227F4A77C4}" type="presOf" srcId="{C8F6C516-AA6E-4820-AB83-DE01D0BDD5F6}" destId="{3931B8D8-618B-4F99-BF54-BA86F24086C8}" srcOrd="1" destOrd="0" presId="urn:microsoft.com/office/officeart/2005/8/layout/process5"/>
    <dgm:cxn modelId="{FD2AD5D3-FBEE-474F-9B91-279433DC69FE}" type="presOf" srcId="{A5A97737-B17A-4FE8-A757-081F1BE21599}" destId="{A7E0ED0B-863F-47A7-B8EB-FF5E11EC4129}" srcOrd="0" destOrd="0" presId="urn:microsoft.com/office/officeart/2005/8/layout/process5"/>
    <dgm:cxn modelId="{3FB546AB-851F-4B97-B619-B557F18F867B}" srcId="{BBCB6BF8-91D5-45FD-878C-F5A6BB0AD4E5}" destId="{53F376FD-BC3C-46DE-AFAD-2250C83CF8BB}" srcOrd="4" destOrd="0" parTransId="{07EA54F8-5699-4B1D-9B91-708A7DAF7C4E}" sibTransId="{9D679676-9EDB-42DC-8B4C-9C6195FD8A7D}"/>
    <dgm:cxn modelId="{14E1A5B9-A8BD-4574-AE26-73B06754C1E5}" type="presOf" srcId="{2A770CCE-65C1-4B3D-9805-C1EEDE446980}" destId="{1382802C-D4F0-4E1D-ABB3-C816417C3C6C}" srcOrd="0" destOrd="0" presId="urn:microsoft.com/office/officeart/2005/8/layout/process5"/>
    <dgm:cxn modelId="{2CEDE601-0B75-4A78-BA70-25A0F5BE7616}" type="presOf" srcId="{53F376FD-BC3C-46DE-AFAD-2250C83CF8BB}" destId="{2BCFCF1E-24D7-4D14-B167-BEEBEB373A8F}" srcOrd="0" destOrd="0" presId="urn:microsoft.com/office/officeart/2005/8/layout/process5"/>
    <dgm:cxn modelId="{A4F75012-5FB0-41E6-B1AC-10EC5DAF8C2C}" type="presOf" srcId="{EFE0A3FE-225F-4DDF-B1AA-84D7D746DF4D}" destId="{32F7D1BD-1483-4CF2-BBEB-23E8D3BFD1D9}" srcOrd="1" destOrd="0" presId="urn:microsoft.com/office/officeart/2005/8/layout/process5"/>
    <dgm:cxn modelId="{2AFC2259-6190-4D5E-9B30-6E0BCD83CEDB}" srcId="{BBCB6BF8-91D5-45FD-878C-F5A6BB0AD4E5}" destId="{A976D66F-1BAB-4515-BFD4-19932C0DA3BA}" srcOrd="2" destOrd="0" parTransId="{3FD71417-280F-4D52-BF93-BDC0CD48DE53}" sibTransId="{EFE0A3FE-225F-4DDF-B1AA-84D7D746DF4D}"/>
    <dgm:cxn modelId="{CBB00291-7BB4-4AE9-A97B-332103C47824}" type="presOf" srcId="{EFE0A3FE-225F-4DDF-B1AA-84D7D746DF4D}" destId="{B74C9F50-AC97-427D-8373-CACB83F9874D}" srcOrd="0" destOrd="0" presId="urn:microsoft.com/office/officeart/2005/8/layout/process5"/>
    <dgm:cxn modelId="{3EDCFD7E-733B-4CB4-A86D-088CF8478045}" type="presOf" srcId="{D9D60656-1845-411E-9BBE-037FDBA5DAB0}" destId="{E2DA092C-7E80-49BD-9968-4F67C8C5D89B}" srcOrd="0" destOrd="0" presId="urn:microsoft.com/office/officeart/2005/8/layout/process5"/>
    <dgm:cxn modelId="{230FE567-FC43-470B-BA26-16A687209D1A}" type="presOf" srcId="{A976D66F-1BAB-4515-BFD4-19932C0DA3BA}" destId="{58D37457-A719-45CB-B017-EDD43EF7DB05}" srcOrd="0" destOrd="0" presId="urn:microsoft.com/office/officeart/2005/8/layout/process5"/>
    <dgm:cxn modelId="{43DD423A-0011-42FC-BA8A-8470547276E4}" srcId="{BBCB6BF8-91D5-45FD-878C-F5A6BB0AD4E5}" destId="{2A770CCE-65C1-4B3D-9805-C1EEDE446980}" srcOrd="0" destOrd="0" parTransId="{2216739E-2B60-4263-8757-7AFB4CE3EF02}" sibTransId="{F07F543D-FA14-401A-97BB-285ACC36A42C}"/>
    <dgm:cxn modelId="{261F029C-89FB-4BE8-BC1C-AB584406EB91}" type="presOf" srcId="{F07F543D-FA14-401A-97BB-285ACC36A42C}" destId="{69D478F0-8081-4D99-A156-9A0CE3448880}" srcOrd="1" destOrd="0" presId="urn:microsoft.com/office/officeart/2005/8/layout/process5"/>
    <dgm:cxn modelId="{1EDF00A9-B6CD-483D-B90E-59833AC181D6}" type="presOf" srcId="{5C7603DE-B20B-4E10-B910-5128C793A60E}" destId="{D8402953-7B26-4810-9435-B5C6EE60E9D8}" srcOrd="0" destOrd="0" presId="urn:microsoft.com/office/officeart/2005/8/layout/process5"/>
    <dgm:cxn modelId="{80A516F6-102A-4C79-834B-580F8AA34768}" type="presOf" srcId="{BBCB6BF8-91D5-45FD-878C-F5A6BB0AD4E5}" destId="{9F8DB39E-102F-4798-A2D6-8ACEE2747CFA}" srcOrd="0" destOrd="0" presId="urn:microsoft.com/office/officeart/2005/8/layout/process5"/>
    <dgm:cxn modelId="{CA8F9360-E1D3-419B-92A7-7B23AEC64F7F}" srcId="{BBCB6BF8-91D5-45FD-878C-F5A6BB0AD4E5}" destId="{5C7603DE-B20B-4E10-B910-5128C793A60E}" srcOrd="1" destOrd="0" parTransId="{A9613DD9-E511-4257-8A07-55F31710B890}" sibTransId="{A5A97737-B17A-4FE8-A757-081F1BE21599}"/>
    <dgm:cxn modelId="{287A51F4-B6B1-4292-A569-96715508A103}" type="presOf" srcId="{A5A97737-B17A-4FE8-A757-081F1BE21599}" destId="{2E7C3538-E2B5-42D0-A92A-C5182664887D}" srcOrd="1" destOrd="0" presId="urn:microsoft.com/office/officeart/2005/8/layout/process5"/>
    <dgm:cxn modelId="{3FB28E93-5B36-4AFE-A401-167E0267C3F5}" srcId="{BBCB6BF8-91D5-45FD-878C-F5A6BB0AD4E5}" destId="{D9D60656-1845-411E-9BBE-037FDBA5DAB0}" srcOrd="3" destOrd="0" parTransId="{0F1C286D-EAF0-4F19-B585-9EF55B3038A9}" sibTransId="{C8F6C516-AA6E-4820-AB83-DE01D0BDD5F6}"/>
    <dgm:cxn modelId="{AF2EFD29-ADE7-4773-A583-F95123555266}" type="presParOf" srcId="{9F8DB39E-102F-4798-A2D6-8ACEE2747CFA}" destId="{1382802C-D4F0-4E1D-ABB3-C816417C3C6C}" srcOrd="0" destOrd="0" presId="urn:microsoft.com/office/officeart/2005/8/layout/process5"/>
    <dgm:cxn modelId="{437E3259-6345-4C5A-B1E4-CE02152C91FB}" type="presParOf" srcId="{9F8DB39E-102F-4798-A2D6-8ACEE2747CFA}" destId="{3D619054-42E8-46A8-ABFC-A9AB6CDEEE3F}" srcOrd="1" destOrd="0" presId="urn:microsoft.com/office/officeart/2005/8/layout/process5"/>
    <dgm:cxn modelId="{0F148E67-D1F6-4761-8DE3-202DF496B1BD}" type="presParOf" srcId="{3D619054-42E8-46A8-ABFC-A9AB6CDEEE3F}" destId="{69D478F0-8081-4D99-A156-9A0CE3448880}" srcOrd="0" destOrd="0" presId="urn:microsoft.com/office/officeart/2005/8/layout/process5"/>
    <dgm:cxn modelId="{B24F566F-6E2E-40A7-BDBE-51EDDA274211}" type="presParOf" srcId="{9F8DB39E-102F-4798-A2D6-8ACEE2747CFA}" destId="{D8402953-7B26-4810-9435-B5C6EE60E9D8}" srcOrd="2" destOrd="0" presId="urn:microsoft.com/office/officeart/2005/8/layout/process5"/>
    <dgm:cxn modelId="{68EB5E0C-75FA-4022-8BEB-1812C1F49894}" type="presParOf" srcId="{9F8DB39E-102F-4798-A2D6-8ACEE2747CFA}" destId="{A7E0ED0B-863F-47A7-B8EB-FF5E11EC4129}" srcOrd="3" destOrd="0" presId="urn:microsoft.com/office/officeart/2005/8/layout/process5"/>
    <dgm:cxn modelId="{5B68E181-0F6F-4404-ADAF-32278D11725E}" type="presParOf" srcId="{A7E0ED0B-863F-47A7-B8EB-FF5E11EC4129}" destId="{2E7C3538-E2B5-42D0-A92A-C5182664887D}" srcOrd="0" destOrd="0" presId="urn:microsoft.com/office/officeart/2005/8/layout/process5"/>
    <dgm:cxn modelId="{123EAD22-7F01-4CA2-95AF-2459AF1C94A9}" type="presParOf" srcId="{9F8DB39E-102F-4798-A2D6-8ACEE2747CFA}" destId="{58D37457-A719-45CB-B017-EDD43EF7DB05}" srcOrd="4" destOrd="0" presId="urn:microsoft.com/office/officeart/2005/8/layout/process5"/>
    <dgm:cxn modelId="{9006D1C2-256F-44A4-94AB-CB8A31B941A0}" type="presParOf" srcId="{9F8DB39E-102F-4798-A2D6-8ACEE2747CFA}" destId="{B74C9F50-AC97-427D-8373-CACB83F9874D}" srcOrd="5" destOrd="0" presId="urn:microsoft.com/office/officeart/2005/8/layout/process5"/>
    <dgm:cxn modelId="{E8EC36EC-0CA0-4DED-9184-1F29B2EED9EF}" type="presParOf" srcId="{B74C9F50-AC97-427D-8373-CACB83F9874D}" destId="{32F7D1BD-1483-4CF2-BBEB-23E8D3BFD1D9}" srcOrd="0" destOrd="0" presId="urn:microsoft.com/office/officeart/2005/8/layout/process5"/>
    <dgm:cxn modelId="{8DA3CF07-CA82-4D22-92B0-191AB1C7BCD9}" type="presParOf" srcId="{9F8DB39E-102F-4798-A2D6-8ACEE2747CFA}" destId="{E2DA092C-7E80-49BD-9968-4F67C8C5D89B}" srcOrd="6" destOrd="0" presId="urn:microsoft.com/office/officeart/2005/8/layout/process5"/>
    <dgm:cxn modelId="{5BEDFCD0-515C-4B70-B503-D7A48F6BF616}" type="presParOf" srcId="{9F8DB39E-102F-4798-A2D6-8ACEE2747CFA}" destId="{24BF0ACF-8ACA-42DD-A795-6D83A9EA292E}" srcOrd="7" destOrd="0" presId="urn:microsoft.com/office/officeart/2005/8/layout/process5"/>
    <dgm:cxn modelId="{AD3EABFE-2AE2-464A-96CB-CF1FCC1758F8}" type="presParOf" srcId="{24BF0ACF-8ACA-42DD-A795-6D83A9EA292E}" destId="{3931B8D8-618B-4F99-BF54-BA86F24086C8}" srcOrd="0" destOrd="0" presId="urn:microsoft.com/office/officeart/2005/8/layout/process5"/>
    <dgm:cxn modelId="{3F0DB6A9-CCEE-47E9-8A5E-280089432439}" type="presParOf" srcId="{9F8DB39E-102F-4798-A2D6-8ACEE2747CFA}" destId="{2BCFCF1E-24D7-4D14-B167-BEEBEB373A8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28981-0A97-400C-BDA0-AA16836A92DE}">
      <dsp:nvSpPr>
        <dsp:cNvPr id="0" name=""/>
        <dsp:cNvSpPr/>
      </dsp:nvSpPr>
      <dsp:spPr>
        <a:xfrm>
          <a:off x="1192914" y="2976812"/>
          <a:ext cx="1261061" cy="1595187"/>
        </a:xfrm>
        <a:custGeom>
          <a:avLst/>
          <a:gdLst/>
          <a:ahLst/>
          <a:cxnLst/>
          <a:rect l="0" t="0" r="0" b="0"/>
          <a:pathLst>
            <a:path>
              <a:moveTo>
                <a:pt x="1261061" y="0"/>
              </a:moveTo>
              <a:lnTo>
                <a:pt x="1261061" y="1583822"/>
              </a:lnTo>
              <a:lnTo>
                <a:pt x="0" y="1583822"/>
              </a:lnTo>
              <a:lnTo>
                <a:pt x="0" y="1595187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E101D-0F85-4D18-A878-7D9670A2E0A0}">
      <dsp:nvSpPr>
        <dsp:cNvPr id="0" name=""/>
        <dsp:cNvSpPr/>
      </dsp:nvSpPr>
      <dsp:spPr>
        <a:xfrm>
          <a:off x="3098679" y="4356139"/>
          <a:ext cx="635121" cy="1214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4248"/>
              </a:lnTo>
              <a:lnTo>
                <a:pt x="635121" y="121424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6AFCE-D1D1-4354-8861-DDD51AD931BD}">
      <dsp:nvSpPr>
        <dsp:cNvPr id="0" name=""/>
        <dsp:cNvSpPr/>
      </dsp:nvSpPr>
      <dsp:spPr>
        <a:xfrm>
          <a:off x="2453976" y="2976812"/>
          <a:ext cx="1457020" cy="52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023"/>
              </a:lnTo>
              <a:lnTo>
                <a:pt x="1457020" y="517023"/>
              </a:lnTo>
              <a:lnTo>
                <a:pt x="1457020" y="52838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E5E6-253B-475F-9092-309A0FE724BE}">
      <dsp:nvSpPr>
        <dsp:cNvPr id="0" name=""/>
        <dsp:cNvSpPr/>
      </dsp:nvSpPr>
      <dsp:spPr>
        <a:xfrm>
          <a:off x="1325880" y="1610494"/>
          <a:ext cx="91440" cy="1135212"/>
        </a:xfrm>
        <a:custGeom>
          <a:avLst/>
          <a:gdLst/>
          <a:ahLst/>
          <a:cxnLst/>
          <a:rect l="0" t="0" r="0" b="0"/>
          <a:pathLst>
            <a:path>
              <a:moveTo>
                <a:pt x="61295" y="0"/>
              </a:moveTo>
              <a:lnTo>
                <a:pt x="45720" y="1135212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16955-8B66-4BD8-B5CB-AF3FF722CD26}">
      <dsp:nvSpPr>
        <dsp:cNvPr id="0" name=""/>
        <dsp:cNvSpPr/>
      </dsp:nvSpPr>
      <dsp:spPr>
        <a:xfrm>
          <a:off x="5501975" y="2499026"/>
          <a:ext cx="1280795" cy="1942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611"/>
              </a:lnTo>
              <a:lnTo>
                <a:pt x="1280795" y="194261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CE558-5592-45D6-B689-963771E57B73}">
      <dsp:nvSpPr>
        <dsp:cNvPr id="0" name=""/>
        <dsp:cNvSpPr/>
      </dsp:nvSpPr>
      <dsp:spPr>
        <a:xfrm>
          <a:off x="5501975" y="2499026"/>
          <a:ext cx="1279824" cy="1072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631"/>
              </a:lnTo>
              <a:lnTo>
                <a:pt x="1279824" y="107263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6F0AB-33AB-4029-8FA1-0E3F03C32591}">
      <dsp:nvSpPr>
        <dsp:cNvPr id="0" name=""/>
        <dsp:cNvSpPr/>
      </dsp:nvSpPr>
      <dsp:spPr>
        <a:xfrm>
          <a:off x="5501975" y="2499026"/>
          <a:ext cx="1279824" cy="49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93"/>
              </a:lnTo>
              <a:lnTo>
                <a:pt x="1279824" y="49649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3819A-8C21-4C82-92A4-29A8DF6B16FC}">
      <dsp:nvSpPr>
        <dsp:cNvPr id="0" name=""/>
        <dsp:cNvSpPr/>
      </dsp:nvSpPr>
      <dsp:spPr>
        <a:xfrm>
          <a:off x="1387175" y="1610494"/>
          <a:ext cx="3032424" cy="515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319"/>
              </a:lnTo>
              <a:lnTo>
                <a:pt x="3032424" y="515319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97F51-F28E-48AE-9111-6EEA25AB783C}">
      <dsp:nvSpPr>
        <dsp:cNvPr id="0" name=""/>
        <dsp:cNvSpPr/>
      </dsp:nvSpPr>
      <dsp:spPr>
        <a:xfrm>
          <a:off x="2469551" y="687183"/>
          <a:ext cx="2118025" cy="651464"/>
        </a:xfrm>
        <a:custGeom>
          <a:avLst/>
          <a:gdLst/>
          <a:ahLst/>
          <a:cxnLst/>
          <a:rect l="0" t="0" r="0" b="0"/>
          <a:pathLst>
            <a:path>
              <a:moveTo>
                <a:pt x="2118025" y="0"/>
              </a:moveTo>
              <a:lnTo>
                <a:pt x="2118025" y="651464"/>
              </a:lnTo>
              <a:lnTo>
                <a:pt x="0" y="65146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06071-911F-4756-96B2-5602B25B6B05}">
      <dsp:nvSpPr>
        <dsp:cNvPr id="0" name=""/>
        <dsp:cNvSpPr/>
      </dsp:nvSpPr>
      <dsp:spPr>
        <a:xfrm>
          <a:off x="4587577" y="687183"/>
          <a:ext cx="1660823" cy="243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83"/>
              </a:lnTo>
              <a:lnTo>
                <a:pt x="1660823" y="24368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DF0A8-7DF6-4560-B468-EE0CF95CB295}">
      <dsp:nvSpPr>
        <dsp:cNvPr id="0" name=""/>
        <dsp:cNvSpPr/>
      </dsp:nvSpPr>
      <dsp:spPr>
        <a:xfrm>
          <a:off x="3505201" y="167975"/>
          <a:ext cx="2164751" cy="519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Business Services Section Head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David Carlson</a:t>
          </a:r>
          <a:endParaRPr lang="en-US" sz="1000" b="1" kern="1200" dirty="0"/>
        </a:p>
      </dsp:txBody>
      <dsp:txXfrm>
        <a:off x="3505201" y="167975"/>
        <a:ext cx="2164751" cy="519208"/>
      </dsp:txXfrm>
    </dsp:sp>
    <dsp:sp modelId="{47A6B0FA-A154-49BC-AFEA-3B13E7A614AE}">
      <dsp:nvSpPr>
        <dsp:cNvPr id="0" name=""/>
        <dsp:cNvSpPr/>
      </dsp:nvSpPr>
      <dsp:spPr>
        <a:xfrm>
          <a:off x="6248400" y="701375"/>
          <a:ext cx="2164751" cy="458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Business Services Section Deputy Head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Jeff Irvin</a:t>
          </a:r>
          <a:endParaRPr lang="en-US" sz="1000" b="1" kern="1200" dirty="0"/>
        </a:p>
      </dsp:txBody>
      <dsp:txXfrm>
        <a:off x="6248400" y="701375"/>
        <a:ext cx="2164751" cy="458981"/>
      </dsp:txXfrm>
    </dsp:sp>
    <dsp:sp modelId="{07EF5BE8-DA4F-416B-833D-1591F3DA1143}">
      <dsp:nvSpPr>
        <dsp:cNvPr id="0" name=""/>
        <dsp:cNvSpPr/>
      </dsp:nvSpPr>
      <dsp:spPr>
        <a:xfrm>
          <a:off x="304800" y="1066801"/>
          <a:ext cx="2164751" cy="543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Property &amp; Inventory Control Manager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Jack Kelly</a:t>
          </a:r>
          <a:endParaRPr lang="en-US" sz="1000" b="1" kern="1200" dirty="0"/>
        </a:p>
      </dsp:txBody>
      <dsp:txXfrm>
        <a:off x="304800" y="1066801"/>
        <a:ext cx="2164751" cy="543693"/>
      </dsp:txXfrm>
    </dsp:sp>
    <dsp:sp modelId="{6DD568E9-D7FB-4A7C-9C64-E878B0A895F0}">
      <dsp:nvSpPr>
        <dsp:cNvPr id="0" name=""/>
        <dsp:cNvSpPr/>
      </dsp:nvSpPr>
      <dsp:spPr>
        <a:xfrm>
          <a:off x="4419599" y="1752600"/>
          <a:ext cx="2164751" cy="746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Assistant Property &amp; Inventory Control Manager  -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Gary Golinski</a:t>
          </a:r>
          <a:endParaRPr lang="en-US" sz="1000" b="1" kern="1200" dirty="0"/>
        </a:p>
      </dsp:txBody>
      <dsp:txXfrm>
        <a:off x="4419599" y="1752600"/>
        <a:ext cx="2164751" cy="746425"/>
      </dsp:txXfrm>
    </dsp:sp>
    <dsp:sp modelId="{DCD6F295-8B7D-406C-A540-734ED67CED6B}">
      <dsp:nvSpPr>
        <dsp:cNvPr id="0" name=""/>
        <dsp:cNvSpPr/>
      </dsp:nvSpPr>
      <dsp:spPr>
        <a:xfrm>
          <a:off x="6781800" y="2819400"/>
          <a:ext cx="1527550" cy="352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900" b="1" kern="1200" dirty="0" smtClean="0"/>
            <a:t>Inventory Control Supervisor –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900" b="1" kern="1200" dirty="0" smtClean="0"/>
            <a:t>Shelby Jones</a:t>
          </a:r>
          <a:endParaRPr lang="en-US" sz="900" b="1" kern="1200" dirty="0"/>
        </a:p>
      </dsp:txBody>
      <dsp:txXfrm>
        <a:off x="6781800" y="2819400"/>
        <a:ext cx="1527550" cy="352239"/>
      </dsp:txXfrm>
    </dsp:sp>
    <dsp:sp modelId="{068B9470-0531-4B66-BCB6-C6DB20F1E881}">
      <dsp:nvSpPr>
        <dsp:cNvPr id="0" name=""/>
        <dsp:cNvSpPr/>
      </dsp:nvSpPr>
      <dsp:spPr>
        <a:xfrm>
          <a:off x="6781800" y="3352800"/>
          <a:ext cx="1242481" cy="437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Lead Store Keeper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Bert Zamora</a:t>
          </a:r>
          <a:endParaRPr lang="en-US" sz="1000" b="1" kern="1200" dirty="0"/>
        </a:p>
      </dsp:txBody>
      <dsp:txXfrm>
        <a:off x="6781800" y="3352800"/>
        <a:ext cx="1242481" cy="437713"/>
      </dsp:txXfrm>
    </dsp:sp>
    <dsp:sp modelId="{F5067438-99CB-41B0-9BAC-D658B5C34F97}">
      <dsp:nvSpPr>
        <dsp:cNvPr id="0" name=""/>
        <dsp:cNvSpPr/>
      </dsp:nvSpPr>
      <dsp:spPr>
        <a:xfrm>
          <a:off x="6782771" y="4012344"/>
          <a:ext cx="1387421" cy="858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Three (3) Store Keepers –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Jeff Clark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Dan </a:t>
          </a:r>
          <a:r>
            <a:rPr lang="en-US" sz="1000" b="1" kern="1200" dirty="0" err="1" smtClean="0"/>
            <a:t>Ewen</a:t>
          </a:r>
          <a:endParaRPr lang="en-US" sz="1000" b="1" kern="1200" dirty="0" smtClean="0"/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Kevin </a:t>
          </a:r>
          <a:r>
            <a:rPr lang="en-US" sz="1000" b="1" kern="1200" dirty="0" err="1" smtClean="0"/>
            <a:t>Coppert</a:t>
          </a:r>
          <a:endParaRPr lang="en-US" sz="1000" b="1" kern="1200" dirty="0"/>
        </a:p>
      </dsp:txBody>
      <dsp:txXfrm>
        <a:off x="6782771" y="4012344"/>
        <a:ext cx="1387421" cy="858585"/>
      </dsp:txXfrm>
    </dsp:sp>
    <dsp:sp modelId="{549C0B78-45B6-42EF-B480-D4963159F8C1}">
      <dsp:nvSpPr>
        <dsp:cNvPr id="0" name=""/>
        <dsp:cNvSpPr/>
      </dsp:nvSpPr>
      <dsp:spPr>
        <a:xfrm>
          <a:off x="1371600" y="2514600"/>
          <a:ext cx="2164751" cy="462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Property Management Supervisor –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 Dale Wilderspin</a:t>
          </a:r>
          <a:endParaRPr lang="en-US" sz="1000" b="1" kern="1200" dirty="0"/>
        </a:p>
      </dsp:txBody>
      <dsp:txXfrm>
        <a:off x="1371600" y="2514600"/>
        <a:ext cx="2164751" cy="462211"/>
      </dsp:txXfrm>
    </dsp:sp>
    <dsp:sp modelId="{0197D44A-A4FF-498A-9B68-D47AF38E6AC1}">
      <dsp:nvSpPr>
        <dsp:cNvPr id="0" name=""/>
        <dsp:cNvSpPr/>
      </dsp:nvSpPr>
      <dsp:spPr>
        <a:xfrm>
          <a:off x="2895599" y="3505201"/>
          <a:ext cx="2030794" cy="850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Two (2) Material Services Forman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Dave Seifert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Scott Borton</a:t>
          </a:r>
          <a:endParaRPr lang="en-US" sz="1000" b="1" kern="1200" dirty="0"/>
        </a:p>
      </dsp:txBody>
      <dsp:txXfrm>
        <a:off x="2895599" y="3505201"/>
        <a:ext cx="2030794" cy="850938"/>
      </dsp:txXfrm>
    </dsp:sp>
    <dsp:sp modelId="{8ED7CC53-63B2-4A4C-90CF-F5E9AE8632EE}">
      <dsp:nvSpPr>
        <dsp:cNvPr id="0" name=""/>
        <dsp:cNvSpPr/>
      </dsp:nvSpPr>
      <dsp:spPr>
        <a:xfrm>
          <a:off x="3733800" y="5029200"/>
          <a:ext cx="1565667" cy="1082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Seven (7) Property Clerks – 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Ann Arnold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Wayne Braun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Alex Hernandez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Chris Hirner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Tom Miller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err="1" smtClean="0"/>
            <a:t>Louvie</a:t>
          </a:r>
          <a:r>
            <a:rPr lang="en-US" sz="850" b="1" kern="1200" dirty="0" smtClean="0"/>
            <a:t> Dan Nelson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50" b="1" kern="1200" dirty="0" smtClean="0"/>
            <a:t>Brian Slatton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</dsp:txBody>
      <dsp:txXfrm>
        <a:off x="3733800" y="5029200"/>
        <a:ext cx="1565667" cy="1082375"/>
      </dsp:txXfrm>
    </dsp:sp>
    <dsp:sp modelId="{36F72E2F-B68B-4887-89D7-521893DC45DB}">
      <dsp:nvSpPr>
        <dsp:cNvPr id="0" name=""/>
        <dsp:cNvSpPr/>
      </dsp:nvSpPr>
      <dsp:spPr>
        <a:xfrm>
          <a:off x="381000" y="4572000"/>
          <a:ext cx="1623827" cy="858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Two (2) Material Specialists –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Dave Bundy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 Todd Wagner</a:t>
          </a:r>
          <a:endParaRPr lang="en-US" sz="1000" b="1" kern="1200" dirty="0"/>
        </a:p>
      </dsp:txBody>
      <dsp:txXfrm>
        <a:off x="381000" y="4572000"/>
        <a:ext cx="1623827" cy="8588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82802C-D4F0-4E1D-ABB3-C816417C3C6C}">
      <dsp:nvSpPr>
        <dsp:cNvPr id="0" name=""/>
        <dsp:cNvSpPr/>
      </dsp:nvSpPr>
      <dsp:spPr>
        <a:xfrm>
          <a:off x="81841" y="1720883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Run the Min–Max Report</a:t>
          </a:r>
        </a:p>
      </dsp:txBody>
      <dsp:txXfrm>
        <a:off x="81841" y="1720883"/>
        <a:ext cx="2322016" cy="1393209"/>
      </dsp:txXfrm>
    </dsp:sp>
    <dsp:sp modelId="{3D619054-42E8-46A8-ABFC-A9AB6CDEEE3F}">
      <dsp:nvSpPr>
        <dsp:cNvPr id="0" name=""/>
        <dsp:cNvSpPr/>
      </dsp:nvSpPr>
      <dsp:spPr>
        <a:xfrm rot="19811365">
          <a:off x="2362571" y="1348885"/>
          <a:ext cx="485652" cy="57586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9811365">
        <a:off x="2362571" y="1348885"/>
        <a:ext cx="485652" cy="575860"/>
      </dsp:txXfrm>
    </dsp:sp>
    <dsp:sp modelId="{D8402953-7B26-4810-9435-B5C6EE60E9D8}">
      <dsp:nvSpPr>
        <dsp:cNvPr id="0" name=""/>
        <dsp:cNvSpPr/>
      </dsp:nvSpPr>
      <dsp:spPr>
        <a:xfrm>
          <a:off x="2819405" y="152394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Verify the Minimum &amp; Maximum Quantities are Appropriate by using the Latest Usage Report. Update These Quantities if Necessary.</a:t>
          </a:r>
          <a:endParaRPr lang="en-US" sz="1400" kern="1200" dirty="0"/>
        </a:p>
      </dsp:txBody>
      <dsp:txXfrm>
        <a:off x="2819405" y="152394"/>
        <a:ext cx="2322016" cy="1393209"/>
      </dsp:txXfrm>
    </dsp:sp>
    <dsp:sp modelId="{A7E0ED0B-863F-47A7-B8EB-FF5E11EC4129}">
      <dsp:nvSpPr>
        <dsp:cNvPr id="0" name=""/>
        <dsp:cNvSpPr/>
      </dsp:nvSpPr>
      <dsp:spPr>
        <a:xfrm rot="956732">
          <a:off x="5325349" y="1014507"/>
          <a:ext cx="484166" cy="57586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956732">
        <a:off x="5325349" y="1014507"/>
        <a:ext cx="484166" cy="575860"/>
      </dsp:txXfrm>
    </dsp:sp>
    <dsp:sp modelId="{58D37457-A719-45CB-B017-EDD43EF7DB05}">
      <dsp:nvSpPr>
        <dsp:cNvPr id="0" name=""/>
        <dsp:cNvSpPr/>
      </dsp:nvSpPr>
      <dsp:spPr>
        <a:xfrm>
          <a:off x="6019794" y="1066799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Create Requisitions from the Min-Max Report </a:t>
          </a:r>
          <a:endParaRPr lang="en-US" sz="1400" kern="1200" dirty="0"/>
        </a:p>
      </dsp:txBody>
      <dsp:txXfrm>
        <a:off x="6019794" y="1066799"/>
        <a:ext cx="2322016" cy="1393209"/>
      </dsp:txXfrm>
    </dsp:sp>
    <dsp:sp modelId="{B74C9F50-AC97-427D-8373-CACB83F9874D}">
      <dsp:nvSpPr>
        <dsp:cNvPr id="0" name=""/>
        <dsp:cNvSpPr/>
      </dsp:nvSpPr>
      <dsp:spPr>
        <a:xfrm rot="6541523">
          <a:off x="6575127" y="2568129"/>
          <a:ext cx="457804" cy="57586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6541523">
        <a:off x="6575127" y="2568129"/>
        <a:ext cx="457804" cy="575860"/>
      </dsp:txXfrm>
    </dsp:sp>
    <dsp:sp modelId="{E2DA092C-7E80-49BD-9968-4F67C8C5D89B}">
      <dsp:nvSpPr>
        <dsp:cNvPr id="0" name=""/>
        <dsp:cNvSpPr/>
      </dsp:nvSpPr>
      <dsp:spPr>
        <a:xfrm>
          <a:off x="5257801" y="3276606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Place Purchase Orders – Most of the Items are Procured from the Same Vendors</a:t>
          </a:r>
          <a:endParaRPr lang="en-US" sz="1400" kern="1200" dirty="0"/>
        </a:p>
      </dsp:txBody>
      <dsp:txXfrm>
        <a:off x="5257801" y="3276606"/>
        <a:ext cx="2322016" cy="1393209"/>
      </dsp:txXfrm>
    </dsp:sp>
    <dsp:sp modelId="{24BF0ACF-8ACA-42DD-A795-6D83A9EA292E}">
      <dsp:nvSpPr>
        <dsp:cNvPr id="0" name=""/>
        <dsp:cNvSpPr/>
      </dsp:nvSpPr>
      <dsp:spPr>
        <a:xfrm rot="10643857">
          <a:off x="4484427" y="3760773"/>
          <a:ext cx="546882" cy="57586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643857">
        <a:off x="4484427" y="3760773"/>
        <a:ext cx="546882" cy="575860"/>
      </dsp:txXfrm>
    </dsp:sp>
    <dsp:sp modelId="{2BCFCF1E-24D7-4D14-B167-BEEBEB373A8F}">
      <dsp:nvSpPr>
        <dsp:cNvPr id="0" name=""/>
        <dsp:cNvSpPr/>
      </dsp:nvSpPr>
      <dsp:spPr>
        <a:xfrm>
          <a:off x="1904995" y="3428996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Material is Received from the Vendor. Receiving Report Generated.  This Provides Last Location of where Material was Issued from.</a:t>
          </a:r>
          <a:endParaRPr lang="en-US" sz="1400" kern="1200" dirty="0"/>
        </a:p>
      </dsp:txBody>
      <dsp:txXfrm>
        <a:off x="1904995" y="3428996"/>
        <a:ext cx="2322016" cy="1393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67E7-7B54-4C5C-BB25-223A547311A3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97679-B8CF-4163-BFCE-1B9FC3660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97679-B8CF-4163-BFCE-1B9FC3660B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E71F-C469-4A88-BDDA-956E89A25E82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E5D9-57AD-46F6-8A5E-76F4771260D1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D566-0696-4E02-B78A-0B1D6F90B955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8C7D-5FE5-482B-B6BA-A8F164942520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583-39B2-40C2-88FA-D8EB965C35B8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4BF9-2440-4266-9394-70D1449D021F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0BD2-4F96-4B64-AD43-CF5831EF75A0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D263-19FE-4D5A-A8CC-EE381A1C5605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B503-3D3D-415E-A51D-B5E1F15380AC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C0C-BDC6-4D0C-B659-85A06BAF433D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8D-3883-4052-9C96-117776C56728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33BFA-ACE4-4DCB-B68C-EB05D277DECD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BED0-D846-4400-9034-D86595725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u="sng" dirty="0" smtClean="0"/>
              <a:t>Why Did We Make the Change After July 2008?</a:t>
            </a:r>
            <a:endParaRPr lang="en-US" sz="1800" u="sng" dirty="0" smtClean="0"/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Transportation Services (TS) Management was approached by our Dispatch Operation (Drivers) about some safety concerns about the Lab’s cylinder delivery truck.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Was this going to be cost beneficial for the Laboratory?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TS Management did analysis of what the total cost was for delivering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Included in this total cost – Driver Labor Cost, Stockroom Labor Cost and Fuel Cost &amp; Maintenance of the cylinder truck.</a:t>
            </a:r>
          </a:p>
          <a:p>
            <a:pPr marL="914400" indent="-282575">
              <a:buNone/>
            </a:pPr>
            <a:endParaRPr lang="en-US" sz="1800" dirty="0" smtClean="0"/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684213" indent="-684213">
              <a:buNone/>
            </a:pPr>
            <a:r>
              <a:rPr lang="en-US" sz="1500" b="1" u="sng" dirty="0" smtClean="0"/>
              <a:t>Driver Labor Information</a:t>
            </a:r>
          </a:p>
          <a:p>
            <a:pPr marL="684213" indent="-282575">
              <a:buNone/>
            </a:pPr>
            <a:r>
              <a:rPr lang="en-US" sz="1000" dirty="0" smtClean="0"/>
              <a:t>	                   	</a:t>
            </a:r>
            <a:r>
              <a:rPr lang="en-US" sz="1000" b="1" u="sng" dirty="0" smtClean="0"/>
              <a:t>MON</a:t>
            </a:r>
            <a:r>
              <a:rPr lang="en-US" sz="1000" b="1" dirty="0" smtClean="0"/>
              <a:t>            </a:t>
            </a:r>
            <a:r>
              <a:rPr lang="en-US" sz="1000" b="1" u="sng" dirty="0" smtClean="0"/>
              <a:t>TUES</a:t>
            </a:r>
            <a:r>
              <a:rPr lang="en-US" sz="1000" b="1" dirty="0" smtClean="0"/>
              <a:t>            </a:t>
            </a:r>
            <a:r>
              <a:rPr lang="en-US" sz="1000" b="1" u="sng" dirty="0" smtClean="0"/>
              <a:t>WED</a:t>
            </a:r>
            <a:r>
              <a:rPr lang="en-US" sz="1000" b="1" dirty="0" smtClean="0"/>
              <a:t>          </a:t>
            </a:r>
            <a:r>
              <a:rPr lang="en-US" sz="1000" b="1" u="sng" dirty="0" smtClean="0"/>
              <a:t>THU</a:t>
            </a:r>
            <a:r>
              <a:rPr lang="en-US" sz="1000" b="1" dirty="0" smtClean="0"/>
              <a:t>              </a:t>
            </a:r>
            <a:r>
              <a:rPr lang="en-US" sz="1000" b="1" u="sng" dirty="0" smtClean="0"/>
              <a:t>FRI</a:t>
            </a:r>
            <a:r>
              <a:rPr lang="en-US" sz="1000" b="1" dirty="0" smtClean="0"/>
              <a:t>                   	             </a:t>
            </a:r>
            <a:r>
              <a:rPr lang="en-US" sz="1000" b="1" u="sng" dirty="0" smtClean="0"/>
              <a:t>HOURS</a:t>
            </a:r>
            <a:r>
              <a:rPr lang="en-US" sz="1000" b="1" dirty="0" smtClean="0"/>
              <a:t>       </a:t>
            </a:r>
            <a:r>
              <a:rPr lang="en-US" sz="1000" b="1" u="sng" dirty="0" smtClean="0"/>
              <a:t>AVG.</a:t>
            </a:r>
            <a:r>
              <a:rPr lang="en-US" sz="1000" b="1" dirty="0" smtClean="0"/>
              <a:t>         </a:t>
            </a:r>
            <a:r>
              <a:rPr lang="en-US" sz="1000" b="1" u="sng" dirty="0" smtClean="0"/>
              <a:t>RATE</a:t>
            </a:r>
            <a:r>
              <a:rPr lang="en-US" sz="1000" b="1" dirty="0" smtClean="0"/>
              <a:t>            </a:t>
            </a:r>
            <a:r>
              <a:rPr lang="en-US" sz="1000" b="1" u="sng" dirty="0" smtClean="0"/>
              <a:t>COST/DAY</a:t>
            </a:r>
            <a:r>
              <a:rPr lang="en-US" sz="1000" dirty="0" smtClean="0"/>
              <a:t>	</a:t>
            </a:r>
          </a:p>
          <a:p>
            <a:pPr marL="684213" indent="-282575">
              <a:buFont typeface="+mj-lt"/>
              <a:buAutoNum type="arabicPeriod"/>
              <a:tabLst>
                <a:tab pos="803275" algn="l"/>
              </a:tabLst>
            </a:pPr>
            <a:r>
              <a:rPr lang="en-US" sz="1000" dirty="0" smtClean="0"/>
              <a:t>Date                                  25-Feb         26-Feb        27-Feb      28-Feb        29-Feb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  	    8                    4                 4                 4                 8	                 	                   28             5.6             28                $156.80</a:t>
            </a:r>
          </a:p>
          <a:p>
            <a:pPr marL="684213" indent="-282575">
              <a:buFont typeface="+mj-lt"/>
              <a:buAutoNum type="arabicPeriod" startAt="2"/>
            </a:pPr>
            <a:r>
              <a:rPr lang="en-US" sz="1000" dirty="0" smtClean="0"/>
              <a:t>Date                                  17-Mar        18-Mar       19-Mar     20-Mar        21-Mar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 	    4                 5.5                 4             5.5                 4	             	                   23             4.6             28	    $128.80</a:t>
            </a:r>
          </a:p>
          <a:p>
            <a:pPr marL="684213" indent="-282575">
              <a:buFont typeface="+mj-lt"/>
              <a:buAutoNum type="arabicPeriod" startAt="3"/>
            </a:pPr>
            <a:r>
              <a:rPr lang="en-US" sz="1000" dirty="0" smtClean="0"/>
              <a:t>Date                                  24-Mar        25-Mar       26-Mar     27-Mar        28-Mar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	    5                    5                 4                 6                 4	               	                   24             4.8             28	    $134.40</a:t>
            </a:r>
          </a:p>
          <a:p>
            <a:pPr marL="684213" indent="-282575">
              <a:buFont typeface="+mj-lt"/>
              <a:buAutoNum type="arabicPeriod" startAt="4"/>
            </a:pPr>
            <a:r>
              <a:rPr lang="en-US" sz="1000" dirty="0" smtClean="0"/>
              <a:t>Date                                  31-Mar          1-Apr          2-Apr        3-Apr           4-Apr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    	    4                 5.5                 4             5.5                 4	             	               35.5	 7.1             28	    $198.80</a:t>
            </a:r>
          </a:p>
          <a:p>
            <a:pPr marL="684213" indent="-282575">
              <a:buFont typeface="+mj-lt"/>
              <a:buAutoNum type="arabicPeriod" startAt="5"/>
            </a:pPr>
            <a:r>
              <a:rPr lang="en-US" sz="1000" dirty="0" smtClean="0"/>
              <a:t>Date                                    7-Apr          8-Apr           9-Apr      10-Apr         11-Apr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      	    8                    7                 7                 8                 6	             	                   36	 7.2             28                $201.60</a:t>
            </a:r>
          </a:p>
          <a:p>
            <a:pPr marL="684213" indent="-282575">
              <a:buFont typeface="+mj-lt"/>
              <a:buAutoNum type="arabicPeriod" startAt="6"/>
            </a:pPr>
            <a:r>
              <a:rPr lang="en-US" sz="1000" dirty="0" smtClean="0"/>
              <a:t>Date	                                  14-Apr        15-Apr         16-Apr      17-Apr         18-Apr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	    6                    8                 8                 8                 6		                   36	 7.2             28                $201.60</a:t>
            </a:r>
          </a:p>
          <a:p>
            <a:pPr marL="684213" indent="-282575">
              <a:buFont typeface="+mj-lt"/>
              <a:buAutoNum type="arabicPeriod" startAt="7"/>
            </a:pPr>
            <a:r>
              <a:rPr lang="en-US" sz="1000" dirty="0" smtClean="0"/>
              <a:t>Date                                  21-Apr        22-Apr        23-Apr      24-Apr         25-Apr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	    4                  5.5                 7                7                  6	          	               29.5	 5.9             28                $165.20</a:t>
            </a:r>
          </a:p>
          <a:p>
            <a:pPr marL="684213" indent="-282575">
              <a:buFont typeface="+mj-lt"/>
              <a:buAutoNum type="arabicPeriod" startAt="8"/>
            </a:pPr>
            <a:r>
              <a:rPr lang="en-US" sz="1000" dirty="0" smtClean="0"/>
              <a:t>Date	                                  28-Apr        29-Apr        30-Apr       1-May          2-May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                                    8                    8                  6                 6                 6	                                                      34              6.8             28	    $194.40</a:t>
            </a:r>
          </a:p>
          <a:p>
            <a:pPr marL="684213" indent="-282575">
              <a:buFont typeface="+mj-lt"/>
              <a:buAutoNum type="arabicPeriod" startAt="9"/>
            </a:pPr>
            <a:r>
              <a:rPr lang="en-US" sz="1000" dirty="0" smtClean="0"/>
              <a:t>Date                                   1-Nov          2-Nov         5-Nov        6-Nov          7-Nov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	    4                    8                  8                6                  8	             	                 34               6.8             28	    $194.40</a:t>
            </a:r>
          </a:p>
          <a:p>
            <a:pPr marL="684213" indent="-282575">
              <a:buFont typeface="+mj-lt"/>
              <a:buAutoNum type="arabicPeriod" startAt="10"/>
            </a:pPr>
            <a:r>
              <a:rPr lang="en-US" sz="1000" dirty="0" smtClean="0"/>
              <a:t>Date                                   8-Nov          9-Nov       12-Nov     13-Nov        14-Nov</a:t>
            </a:r>
          </a:p>
          <a:p>
            <a:pPr marL="684213" indent="-282575">
              <a:buNone/>
            </a:pPr>
            <a:r>
              <a:rPr lang="en-US" sz="1000" dirty="0" smtClean="0"/>
              <a:t>        Hours		    8                    6                  8                8                  8	    	                 38               7.6             28                $212.80</a:t>
            </a:r>
          </a:p>
          <a:p>
            <a:pPr marL="684213" indent="-282575">
              <a:buFont typeface="+mj-lt"/>
              <a:buAutoNum type="arabicPeriod" startAt="11"/>
            </a:pPr>
            <a:r>
              <a:rPr lang="en-US" sz="1000" dirty="0" smtClean="0"/>
              <a:t>Date                                 15-Nov        16-Nov       19-Nov     20-Nov       21-Nov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	    3                    8                  4                3                  3		                 21               4.2             28	    $117.60</a:t>
            </a:r>
          </a:p>
          <a:p>
            <a:pPr marL="684213" indent="-282575">
              <a:buFont typeface="+mj-lt"/>
              <a:buAutoNum type="arabicPeriod" startAt="12"/>
            </a:pPr>
            <a:r>
              <a:rPr lang="en-US" sz="1000" dirty="0" smtClean="0"/>
              <a:t>Date                                   1-Oct            2-Oct          3-Oct       4-Oct           5-Oct</a:t>
            </a:r>
          </a:p>
          <a:p>
            <a:pPr marL="684213" indent="-282575">
              <a:buNone/>
            </a:pPr>
            <a:r>
              <a:rPr lang="en-US" sz="1000" dirty="0" smtClean="0"/>
              <a:t>        Hours	  	    4                    8                  8                6                  8	 	                 21               4.2             28	    $117.60</a:t>
            </a:r>
          </a:p>
          <a:p>
            <a:pPr marL="684213" indent="-282575">
              <a:buFont typeface="+mj-lt"/>
              <a:buAutoNum type="arabicPeriod" startAt="13"/>
            </a:pPr>
            <a:r>
              <a:rPr lang="en-US" sz="1000" dirty="0" smtClean="0"/>
              <a:t>Date                                   8-Oct            9-Oct        10-Oct     11-Oct         12-Oct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	    3                    6                  2                4                  6	                                                     21               4.2             28                $117.60</a:t>
            </a:r>
          </a:p>
          <a:p>
            <a:pPr marL="684213" indent="-282575">
              <a:buFont typeface="+mj-lt"/>
              <a:buAutoNum type="arabicPeriod" startAt="14"/>
            </a:pPr>
            <a:r>
              <a:rPr lang="en-US" sz="1000" dirty="0" smtClean="0"/>
              <a:t>Date                                 15-Oct          16-Oct        17-Oct     18-Oct         19-Oct</a:t>
            </a:r>
          </a:p>
          <a:p>
            <a:pPr marL="684213" indent="-282575">
              <a:buNone/>
            </a:pPr>
            <a:r>
              <a:rPr lang="en-US" sz="1000" dirty="0" smtClean="0"/>
              <a:t>        Hours	    	    6                    4                 4                 5                  3	       	                 22	4.4              28	    $123.20</a:t>
            </a:r>
          </a:p>
          <a:p>
            <a:pPr marL="684213" indent="-282575">
              <a:buFont typeface="+mj-lt"/>
              <a:buAutoNum type="arabicPeriod" startAt="15"/>
            </a:pPr>
            <a:r>
              <a:rPr lang="en-US" sz="1000" dirty="0" smtClean="0"/>
              <a:t>Date                                22-Oct          23-Oct        24-Oct     25-Oct         26-Oct</a:t>
            </a:r>
          </a:p>
          <a:p>
            <a:pPr marL="684213" indent="-282575">
              <a:buNone/>
            </a:pPr>
            <a:r>
              <a:rPr lang="en-US" sz="1000" dirty="0" smtClean="0"/>
              <a:t>        Hours	 	    6                    5                 5                 4                  2	      	                 </a:t>
            </a:r>
            <a:r>
              <a:rPr lang="en-US" sz="1000" u="sng" dirty="0" smtClean="0"/>
              <a:t>22	4.4              28                $123.20</a:t>
            </a:r>
          </a:p>
          <a:p>
            <a:pPr marL="684213" indent="-282575">
              <a:buNone/>
            </a:pPr>
            <a:r>
              <a:rPr lang="en-US" sz="1000" dirty="0" smtClean="0"/>
              <a:t>					                	 	</a:t>
            </a:r>
            <a:r>
              <a:rPr lang="en-US" sz="900" dirty="0" smtClean="0"/>
              <a:t>                  425                  85                28	$   2,380.00</a:t>
            </a:r>
          </a:p>
          <a:p>
            <a:pPr marL="684213" indent="-282575">
              <a:buNone/>
            </a:pPr>
            <a:r>
              <a:rPr lang="en-US" sz="900" dirty="0" smtClean="0"/>
              <a:t>					         		               26.5625       5.3125	$      158.70  Avg. Cost/Day/Driver							      	$   3,332.00  Monthly average</a:t>
            </a:r>
          </a:p>
          <a:p>
            <a:pPr marL="684213" indent="-282575">
              <a:buNone/>
            </a:pP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8ECABED0-D846-4400-9034-D8659572548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u="sng" dirty="0" smtClean="0"/>
              <a:t>Stockroom Labor Information</a:t>
            </a:r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1600" u="sng" dirty="0" smtClean="0"/>
              <a:t>Hours</a:t>
            </a:r>
            <a:r>
              <a:rPr lang="en-US" sz="1600" dirty="0" smtClean="0"/>
              <a:t>	 	</a:t>
            </a:r>
            <a:r>
              <a:rPr lang="en-US" sz="1600" u="sng" dirty="0" smtClean="0"/>
              <a:t>Average</a:t>
            </a:r>
            <a:r>
              <a:rPr lang="en-US" sz="1600" dirty="0" smtClean="0"/>
              <a:t>		</a:t>
            </a:r>
            <a:r>
              <a:rPr lang="en-US" sz="1600" u="sng" dirty="0" smtClean="0"/>
              <a:t>Rate</a:t>
            </a:r>
            <a:r>
              <a:rPr lang="en-US" sz="1600" dirty="0" smtClean="0"/>
              <a:t>	</a:t>
            </a:r>
            <a:r>
              <a:rPr lang="en-US" sz="1600" u="sng" dirty="0" smtClean="0"/>
              <a:t>Cost Per Day</a:t>
            </a:r>
          </a:p>
          <a:p>
            <a:pPr>
              <a:buNone/>
            </a:pPr>
            <a:r>
              <a:rPr lang="en-US" sz="1600" dirty="0" smtClean="0"/>
              <a:t>    3		   	     3		  28	$       84.00    Average cost per day per stock clerk</a:t>
            </a:r>
          </a:p>
          <a:p>
            <a:pPr>
              <a:buNone/>
            </a:pPr>
            <a:r>
              <a:rPr lang="en-US" sz="1600" dirty="0" smtClean="0"/>
              <a:t>						$  1,764.00   Monthly average</a:t>
            </a:r>
            <a:endParaRPr lang="en-US" sz="1600" u="sng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500" b="1" u="sng" dirty="0" smtClean="0"/>
              <a:t>Cylinder Truck Gasoline (Diesel) Consumption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r>
              <a:rPr lang="en-US" sz="1100" b="1" u="sng" dirty="0" smtClean="0"/>
              <a:t>Vehicle</a:t>
            </a:r>
            <a:r>
              <a:rPr lang="en-US" sz="1100" b="1" dirty="0" smtClean="0"/>
              <a:t>              </a:t>
            </a:r>
            <a:r>
              <a:rPr lang="en-US" sz="1100" b="1" u="sng" dirty="0" smtClean="0"/>
              <a:t>Transaction Card</a:t>
            </a:r>
            <a:r>
              <a:rPr lang="en-US" sz="1100" b="1" dirty="0" smtClean="0"/>
              <a:t>	                            </a:t>
            </a:r>
            <a:r>
              <a:rPr lang="en-US" sz="1100" b="1" u="sng" dirty="0" smtClean="0"/>
              <a:t>Hose</a:t>
            </a:r>
            <a:r>
              <a:rPr lang="en-US" sz="1100" b="1" dirty="0" smtClean="0"/>
              <a:t>	    </a:t>
            </a:r>
            <a:r>
              <a:rPr lang="en-US" sz="1100" b="1" u="sng" dirty="0" smtClean="0"/>
              <a:t>Date</a:t>
            </a:r>
            <a:r>
              <a:rPr lang="en-US" sz="1100" b="1" dirty="0" smtClean="0"/>
              <a:t>                </a:t>
            </a:r>
            <a:r>
              <a:rPr lang="en-US" sz="1100" b="1" u="sng" dirty="0" smtClean="0"/>
              <a:t>Gallons</a:t>
            </a:r>
            <a:r>
              <a:rPr lang="en-US" sz="1100" dirty="0" smtClean="0"/>
              <a:t>	</a:t>
            </a:r>
            <a:r>
              <a:rPr lang="en-US" sz="1100" b="1" dirty="0" smtClean="0">
                <a:solidFill>
                  <a:schemeClr val="bg1"/>
                </a:solidFill>
              </a:rPr>
              <a:t> Average diesel cost Oct. ‘07 thru Apr. ’08          $3.32</a:t>
            </a:r>
            <a:endParaRPr lang="en-US" sz="11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100" dirty="0" smtClean="0"/>
              <a:t>E48070	0490  00270		2	03122008	48.5</a:t>
            </a:r>
          </a:p>
          <a:p>
            <a:pPr marL="0" indent="0">
              <a:buNone/>
            </a:pPr>
            <a:r>
              <a:rPr lang="en-US" sz="1100" dirty="0" smtClean="0"/>
              <a:t>E48070	0719  00270		2	03202008	60.7	</a:t>
            </a:r>
          </a:p>
          <a:p>
            <a:pPr marL="0" indent="0">
              <a:buNone/>
            </a:pPr>
            <a:r>
              <a:rPr lang="en-US" sz="1100" dirty="0" smtClean="0"/>
              <a:t>E48070	1060  00270		2	04032008	62.0	</a:t>
            </a:r>
          </a:p>
          <a:p>
            <a:pPr marL="0" indent="0">
              <a:buNone/>
            </a:pPr>
            <a:r>
              <a:rPr lang="en-US" sz="1100" dirty="0" smtClean="0"/>
              <a:t>E48070	1357  00270		2	04162008	57.0	</a:t>
            </a:r>
          </a:p>
          <a:p>
            <a:pPr marL="0" indent="0">
              <a:buNone/>
            </a:pPr>
            <a:r>
              <a:rPr lang="en-US" sz="1100" dirty="0" smtClean="0"/>
              <a:t>E48070	7821  00270		2	12032007	40.0</a:t>
            </a:r>
          </a:p>
          <a:p>
            <a:pPr marL="0" indent="0">
              <a:buNone/>
            </a:pPr>
            <a:r>
              <a:rPr lang="en-US" sz="1100" dirty="0" smtClean="0"/>
              <a:t>E48070	8145  00270		2	12132007	58.3</a:t>
            </a:r>
          </a:p>
          <a:p>
            <a:pPr marL="0" indent="0">
              <a:buNone/>
            </a:pPr>
            <a:r>
              <a:rPr lang="en-US" sz="1100" dirty="0" smtClean="0"/>
              <a:t>E48070	8462  00270		2	12272007	50.0</a:t>
            </a:r>
          </a:p>
          <a:p>
            <a:pPr marL="0" indent="0">
              <a:buNone/>
            </a:pPr>
            <a:r>
              <a:rPr lang="en-US" sz="1100" dirty="0" smtClean="0"/>
              <a:t>E48070	8701  00270		2	01072008	39.7</a:t>
            </a:r>
          </a:p>
          <a:p>
            <a:pPr marL="0" indent="0">
              <a:buNone/>
            </a:pPr>
            <a:r>
              <a:rPr lang="en-US" sz="1100" dirty="0" smtClean="0"/>
              <a:t>E48070	8908  00270		2	01152008	49.2</a:t>
            </a:r>
          </a:p>
          <a:p>
            <a:pPr marL="0" indent="0">
              <a:buNone/>
            </a:pPr>
            <a:r>
              <a:rPr lang="en-US" sz="1100" dirty="0" smtClean="0"/>
              <a:t>E48070	9271  00270		2	01282008	58.3</a:t>
            </a:r>
          </a:p>
          <a:p>
            <a:pPr marL="0" indent="0">
              <a:buNone/>
            </a:pPr>
            <a:r>
              <a:rPr lang="en-US" sz="1100" dirty="0" smtClean="0"/>
              <a:t>E48070	9561  00270		2	02062008	47.6</a:t>
            </a:r>
          </a:p>
          <a:p>
            <a:pPr marL="0" indent="0">
              <a:buNone/>
            </a:pPr>
            <a:r>
              <a:rPr lang="en-US" sz="1100" dirty="0" smtClean="0"/>
              <a:t>E48070	9835  00270		2	02152008	45.5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E47775	0340  00360		2	03052008	23.6</a:t>
            </a:r>
          </a:p>
          <a:p>
            <a:pPr marL="0" indent="0">
              <a:buNone/>
            </a:pPr>
            <a:r>
              <a:rPr lang="en-US" sz="1100" dirty="0" smtClean="0"/>
              <a:t>E47775	0601  00360		2	03172008	29.0</a:t>
            </a:r>
          </a:p>
          <a:p>
            <a:pPr marL="0" indent="0">
              <a:buNone/>
            </a:pPr>
            <a:r>
              <a:rPr lang="en-US" sz="1100" dirty="0" smtClean="0"/>
              <a:t>E47775	0666  00360		2	03192008	19.5</a:t>
            </a:r>
          </a:p>
          <a:p>
            <a:pPr marL="0" indent="0">
              <a:buNone/>
            </a:pPr>
            <a:r>
              <a:rPr lang="en-US" sz="1100" dirty="0" smtClean="0"/>
              <a:t>E47775	0978  00360		2	03312008	31.0</a:t>
            </a:r>
          </a:p>
          <a:p>
            <a:pPr marL="0" indent="0">
              <a:buNone/>
            </a:pPr>
            <a:r>
              <a:rPr lang="en-US" sz="1100" dirty="0" smtClean="0"/>
              <a:t>E47775	1029  00360		2	04022008	36.7</a:t>
            </a:r>
          </a:p>
          <a:p>
            <a:pPr marL="0" indent="0">
              <a:buNone/>
            </a:pPr>
            <a:r>
              <a:rPr lang="en-US" sz="1100" dirty="0" smtClean="0"/>
              <a:t>E47775	1274  00360		2	04142008	40.3</a:t>
            </a:r>
          </a:p>
          <a:p>
            <a:pPr marL="0" indent="0">
              <a:buNone/>
            </a:pPr>
            <a:r>
              <a:rPr lang="en-US" sz="1100" dirty="0" smtClean="0"/>
              <a:t>E47775	7116  00360		2	11022007	46.9</a:t>
            </a:r>
          </a:p>
          <a:p>
            <a:pPr marL="0" indent="0">
              <a:buNone/>
            </a:pPr>
            <a:r>
              <a:rPr lang="en-US" sz="1100" dirty="0" smtClean="0"/>
              <a:t>E47775	7524  00360		2	11192007	50.1</a:t>
            </a:r>
          </a:p>
          <a:p>
            <a:pPr marL="0" indent="0">
              <a:buNone/>
            </a:pPr>
            <a:r>
              <a:rPr lang="en-US" sz="1100" dirty="0" smtClean="0"/>
              <a:t>E47775	8154  00360		2	12132007	26.9</a:t>
            </a:r>
          </a:p>
          <a:p>
            <a:pPr marL="0" indent="0">
              <a:buNone/>
            </a:pPr>
            <a:r>
              <a:rPr lang="en-US" sz="1100" dirty="0" smtClean="0"/>
              <a:t>E47775	8187  00360		2	12142007	19.4</a:t>
            </a:r>
          </a:p>
          <a:p>
            <a:pPr marL="0" indent="0">
              <a:buNone/>
            </a:pPr>
            <a:r>
              <a:rPr lang="en-US" sz="1100" dirty="0" smtClean="0"/>
              <a:t>E47775	8373  00360		2	12212007	41.7</a:t>
            </a:r>
          </a:p>
          <a:p>
            <a:pPr marL="0" indent="0">
              <a:buNone/>
            </a:pPr>
            <a:r>
              <a:rPr lang="en-US" sz="1100" dirty="0" smtClean="0"/>
              <a:t>E47775	8827  00360		2	01112008	27.7</a:t>
            </a:r>
          </a:p>
          <a:p>
            <a:pPr marL="0" indent="0">
              <a:buNone/>
            </a:pPr>
            <a:r>
              <a:rPr lang="en-US" sz="1100" dirty="0" smtClean="0"/>
              <a:t>E47775	8828  00360		2	01112008	26.2</a:t>
            </a:r>
          </a:p>
          <a:p>
            <a:pPr marL="0" indent="0">
              <a:buNone/>
            </a:pPr>
            <a:r>
              <a:rPr lang="en-US" sz="1100" dirty="0" smtClean="0"/>
              <a:t>E47775	9356  00360		2	01302008	35.2</a:t>
            </a:r>
          </a:p>
          <a:p>
            <a:pPr marL="0" indent="0">
              <a:buNone/>
            </a:pPr>
            <a:r>
              <a:rPr lang="en-US" sz="1100" dirty="0" smtClean="0"/>
              <a:t>E47775	9357  00360		2	01302008	24.2</a:t>
            </a:r>
          </a:p>
          <a:p>
            <a:pPr marL="0" indent="0">
              <a:buNone/>
            </a:pPr>
            <a:r>
              <a:rPr lang="en-US" sz="1100" dirty="0" smtClean="0"/>
              <a:t>E47775	9946  00360		2	02202008	36.0</a:t>
            </a:r>
          </a:p>
          <a:p>
            <a:pPr marL="0" indent="0">
              <a:buNone/>
            </a:pPr>
            <a:r>
              <a:rPr lang="en-US" sz="1100" dirty="0" smtClean="0"/>
              <a:t>				                              568.90 Total gallons of diesel</a:t>
            </a:r>
          </a:p>
          <a:p>
            <a:pPr marL="0" indent="0">
              <a:buNone/>
            </a:pPr>
            <a:r>
              <a:rPr lang="en-US" sz="1100" dirty="0" smtClean="0"/>
              <a:t>					94.80 Avg. gallons of diesel / month</a:t>
            </a:r>
          </a:p>
          <a:p>
            <a:pPr marL="0" indent="0">
              <a:buNone/>
            </a:pPr>
            <a:r>
              <a:rPr lang="en-US" sz="1100" dirty="0" smtClean="0"/>
              <a:t> 				                            $314.79 Avg. cost/month of diesel used in tractors for cylinder delivery	</a:t>
            </a:r>
          </a:p>
          <a:p>
            <a:pPr marL="0" indent="0">
              <a:buNone/>
            </a:pPr>
            <a:r>
              <a:rPr lang="en-US" sz="1100" dirty="0" smtClean="0"/>
              <a:t>				                            $  14.99 Avg. / day	</a:t>
            </a:r>
          </a:p>
          <a:p>
            <a:pPr marL="0" indent="0">
              <a:buNone/>
            </a:pPr>
            <a:endParaRPr lang="en-US" sz="11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One Year Maintenance Costs – E47968</a:t>
            </a:r>
          </a:p>
          <a:p>
            <a:pPr marL="1087438">
              <a:buNone/>
            </a:pPr>
            <a:r>
              <a:rPr lang="en-US" sz="1600" dirty="0" smtClean="0"/>
              <a:t>  </a:t>
            </a:r>
            <a:r>
              <a:rPr lang="en-US" sz="1600" u="sng" dirty="0" smtClean="0"/>
              <a:t>Date</a:t>
            </a:r>
            <a:r>
              <a:rPr lang="en-US" sz="1600" dirty="0" smtClean="0"/>
              <a:t>	</a:t>
            </a:r>
            <a:r>
              <a:rPr lang="en-US" sz="1600" u="sng" dirty="0" smtClean="0"/>
              <a:t>Maintenance</a:t>
            </a:r>
            <a:r>
              <a:rPr lang="en-US" sz="1600" dirty="0" smtClean="0"/>
              <a:t>		    </a:t>
            </a:r>
            <a:r>
              <a:rPr lang="en-US" sz="1600" u="sng" dirty="0" smtClean="0"/>
              <a:t>Cost</a:t>
            </a:r>
            <a:endParaRPr lang="en-US" sz="1600" dirty="0" smtClean="0"/>
          </a:p>
          <a:p>
            <a:pPr marL="1087438">
              <a:buNone/>
            </a:pPr>
            <a:r>
              <a:rPr lang="en-US" sz="1200" dirty="0" smtClean="0"/>
              <a:t>03/14/07	Repair lift-gate			$    216.00</a:t>
            </a:r>
          </a:p>
          <a:p>
            <a:pPr marL="1087438">
              <a:buNone/>
            </a:pPr>
            <a:r>
              <a:rPr lang="en-US" sz="1200" dirty="0" smtClean="0"/>
              <a:t>07/02/07	Repair switch			$    108.00</a:t>
            </a:r>
          </a:p>
          <a:p>
            <a:pPr marL="1087438">
              <a:buNone/>
            </a:pPr>
            <a:r>
              <a:rPr lang="en-US" sz="1200" dirty="0" smtClean="0"/>
              <a:t>09/04/07	Rewire Switch			$    144.00</a:t>
            </a:r>
          </a:p>
          <a:p>
            <a:pPr marL="1087438">
              <a:buNone/>
            </a:pPr>
            <a:r>
              <a:rPr lang="en-US" sz="1200" dirty="0" smtClean="0"/>
              <a:t>10/19/07	Inspect brakes			$      76.00</a:t>
            </a:r>
          </a:p>
          <a:p>
            <a:pPr marL="1087438">
              <a:buNone/>
            </a:pPr>
            <a:r>
              <a:rPr lang="en-US" sz="1200" dirty="0" smtClean="0"/>
              <a:t>10/26/07	Brake repair			$1,766.00</a:t>
            </a:r>
          </a:p>
          <a:p>
            <a:pPr marL="1087438">
              <a:buNone/>
            </a:pPr>
            <a:r>
              <a:rPr lang="en-US" sz="1200" dirty="0" smtClean="0"/>
              <a:t>11/01/07	Inspect &amp; Repair		$    164.00</a:t>
            </a:r>
          </a:p>
          <a:p>
            <a:pPr marL="1087438">
              <a:buNone/>
            </a:pPr>
            <a:r>
              <a:rPr lang="en-US" sz="1200" dirty="0" smtClean="0"/>
              <a:t>11/15/07	Gate slow			$      57.00</a:t>
            </a:r>
          </a:p>
          <a:p>
            <a:pPr marL="1087438">
              <a:buNone/>
            </a:pPr>
            <a:r>
              <a:rPr lang="en-US" sz="1200" dirty="0" smtClean="0"/>
              <a:t>12/11/07	Gate repair			$    232.00</a:t>
            </a:r>
          </a:p>
          <a:p>
            <a:pPr marL="1087438">
              <a:buNone/>
            </a:pPr>
            <a:r>
              <a:rPr lang="en-US" sz="1200" dirty="0" smtClean="0"/>
              <a:t>01/29/08	Hydraulic oil			$1,401.00</a:t>
            </a:r>
          </a:p>
          <a:p>
            <a:pPr marL="1087438">
              <a:buNone/>
            </a:pPr>
            <a:r>
              <a:rPr lang="en-US" sz="1200" dirty="0" smtClean="0"/>
              <a:t>02/04/08	Repair gate hose		$      38.00</a:t>
            </a:r>
          </a:p>
          <a:p>
            <a:pPr marL="1087438">
              <a:buNone/>
            </a:pPr>
            <a:r>
              <a:rPr lang="en-US" sz="1200" dirty="0" smtClean="0"/>
              <a:t>02/14/08	Replace oil cap		</a:t>
            </a:r>
            <a:r>
              <a:rPr lang="en-US" sz="1200" u="sng" dirty="0" smtClean="0"/>
              <a:t>$      56.00</a:t>
            </a:r>
          </a:p>
          <a:p>
            <a:pPr marL="1087438">
              <a:buNone/>
            </a:pPr>
            <a:r>
              <a:rPr lang="en-US" sz="1200" dirty="0" smtClean="0"/>
              <a:t>					$4,258.00  Total repairs</a:t>
            </a:r>
          </a:p>
          <a:p>
            <a:pPr marL="1087438">
              <a:buNone/>
            </a:pPr>
            <a:r>
              <a:rPr lang="en-US" sz="1200" dirty="0" smtClean="0"/>
              <a:t>					$    354.80  Monthly average cost to maintain cylinder trailer</a:t>
            </a:r>
          </a:p>
          <a:p>
            <a:pPr marL="1087438">
              <a:buNone/>
            </a:pPr>
            <a:r>
              <a:rPr lang="en-US" sz="1200" dirty="0" smtClean="0"/>
              <a:t>					$      16.90  Daily average cost to maintain cylinder trailer</a:t>
            </a:r>
          </a:p>
          <a:p>
            <a:pPr marL="1087438">
              <a:buNone/>
            </a:pPr>
            <a:endParaRPr lang="en-US" sz="1200" u="sng" dirty="0" smtClean="0"/>
          </a:p>
          <a:p>
            <a:pPr marL="744538">
              <a:buNone/>
            </a:pPr>
            <a:r>
              <a:rPr lang="en-US" sz="1200" u="sng" dirty="0" smtClean="0"/>
              <a:t>Cylinder Trailer PO</a:t>
            </a:r>
            <a:r>
              <a:rPr lang="en-US" sz="1200" dirty="0" smtClean="0"/>
              <a:t>	</a:t>
            </a:r>
            <a:r>
              <a:rPr lang="en-US" sz="1200" u="sng" dirty="0" smtClean="0"/>
              <a:t>Cylinder Trailer Cost</a:t>
            </a:r>
            <a:r>
              <a:rPr lang="en-US" sz="1200" dirty="0" smtClean="0"/>
              <a:t>	</a:t>
            </a:r>
            <a:r>
              <a:rPr lang="en-US" sz="1200" u="sng" dirty="0" smtClean="0"/>
              <a:t>10-Year Annual Cost</a:t>
            </a:r>
            <a:r>
              <a:rPr lang="en-US" sz="1200" dirty="0" smtClean="0"/>
              <a:t>	</a:t>
            </a:r>
          </a:p>
          <a:p>
            <a:pPr marL="1087438">
              <a:buNone/>
            </a:pPr>
            <a:r>
              <a:rPr lang="en-US" sz="1200" dirty="0" smtClean="0"/>
              <a:t>552812	        $30,000.00	         $3,000.00</a:t>
            </a:r>
          </a:p>
          <a:p>
            <a:pPr marL="1087438">
              <a:buNone/>
            </a:pPr>
            <a:r>
              <a:rPr lang="en-US" sz="1200" dirty="0" smtClean="0"/>
              <a:t>					 $    250.00 Monthly depreciation of cylinder trailer</a:t>
            </a:r>
          </a:p>
          <a:p>
            <a:pPr marL="1087438">
              <a:buNone/>
            </a:pPr>
            <a:r>
              <a:rPr lang="en-US" sz="1200" dirty="0" smtClean="0"/>
              <a:t>					 $      11.90 Daily depreciation of cylinder trailer</a:t>
            </a:r>
          </a:p>
          <a:p>
            <a:pPr marL="1087438">
              <a:buNone/>
            </a:pPr>
            <a:endParaRPr lang="en-US" sz="1200" dirty="0" smtClean="0"/>
          </a:p>
          <a:p>
            <a:pPr marL="1087438">
              <a:buNone/>
            </a:pPr>
            <a:r>
              <a:rPr lang="en-US" sz="1200" dirty="0" smtClean="0"/>
              <a:t>					 $    604.80 Monthly total cost</a:t>
            </a:r>
          </a:p>
          <a:p>
            <a:pPr marL="1087438">
              <a:buNone/>
            </a:pPr>
            <a:r>
              <a:rPr lang="en-US" sz="1200" dirty="0" smtClean="0"/>
              <a:t>					 $      28.80 Daily total cost</a:t>
            </a:r>
          </a:p>
          <a:p>
            <a:pPr marL="1087438">
              <a:buNone/>
            </a:pPr>
            <a:endParaRPr lang="en-US" sz="12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200" u="sng" dirty="0" smtClean="0"/>
              <a:t>Cylinder Operation Costs</a:t>
            </a:r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b="1" dirty="0" smtClean="0"/>
              <a:t>Daily Cylinder Operation Costs	Monthly Cylinder Operation Costs</a:t>
            </a:r>
          </a:p>
          <a:p>
            <a:pPr>
              <a:buNone/>
            </a:pPr>
            <a:endParaRPr lang="en-US" sz="2000" b="1" u="sng" dirty="0" smtClean="0"/>
          </a:p>
          <a:p>
            <a:pPr>
              <a:buNone/>
            </a:pPr>
            <a:r>
              <a:rPr lang="en-US" sz="1600" dirty="0" smtClean="0"/>
              <a:t>		         Labor Cost			        Labor Cost</a:t>
            </a:r>
          </a:p>
          <a:p>
            <a:pPr>
              <a:buNone/>
            </a:pPr>
            <a:r>
              <a:rPr lang="en-US" sz="1600" dirty="0" smtClean="0"/>
              <a:t>(Distribution &amp; Stockroom)      $242.70	(Distribution &amp; Stockroom)           $5,096.00</a:t>
            </a:r>
          </a:p>
          <a:p>
            <a:pPr>
              <a:buNone/>
            </a:pPr>
            <a:endParaRPr lang="en-US" sz="1600" u="sng" dirty="0" smtClean="0"/>
          </a:p>
          <a:p>
            <a:pPr>
              <a:buNone/>
            </a:pPr>
            <a:r>
              <a:rPr lang="en-US" sz="1600" dirty="0" smtClean="0"/>
              <a:t>		           Fuel Cost       $  14.99		           Fuel Cost            $    314.79</a:t>
            </a:r>
          </a:p>
          <a:p>
            <a:pPr>
              <a:buNone/>
            </a:pPr>
            <a:r>
              <a:rPr lang="en-US" sz="1600" dirty="0" smtClean="0"/>
              <a:t>		</a:t>
            </a:r>
          </a:p>
          <a:p>
            <a:pPr>
              <a:buNone/>
            </a:pPr>
            <a:r>
              <a:rPr lang="en-US" sz="1600" dirty="0" smtClean="0"/>
              <a:t>                 Maintenance cost		               Maintenance cost</a:t>
            </a:r>
          </a:p>
          <a:p>
            <a:pPr>
              <a:buNone/>
            </a:pPr>
            <a:r>
              <a:rPr lang="en-US" sz="1600" dirty="0" smtClean="0"/>
              <a:t>	(including depreciation)    $   28.80	      (including depreciation)           $    604.80	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         </a:t>
            </a:r>
            <a:r>
              <a:rPr lang="en-US" sz="1800" b="1" dirty="0" smtClean="0"/>
              <a:t>Total Daily Cost   $286.49</a:t>
            </a:r>
            <a:r>
              <a:rPr lang="en-US" sz="1600" dirty="0" smtClean="0"/>
              <a:t>	         </a:t>
            </a:r>
            <a:r>
              <a:rPr lang="en-US" sz="1800" b="1" dirty="0" smtClean="0"/>
              <a:t>Total Monthly Cost         $6,015.59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600" u="sng" dirty="0" smtClean="0"/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u="sng" dirty="0" smtClean="0"/>
              <a:t>What Other Information Did the Vendor Need to Provide Us with?</a:t>
            </a:r>
            <a:endParaRPr lang="en-US" sz="1800" u="sng" dirty="0" smtClean="0"/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Monthly delivery charge?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How many delivery stops does the Lab have?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What is the average number of stops per day?       This included special gas cylinders.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quoted $1,250.00 per month to deliver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 on-site and pick up any empties.</a:t>
            </a:r>
          </a:p>
          <a:p>
            <a:pPr marL="914400" indent="-282575">
              <a:lnSpc>
                <a:spcPct val="150000"/>
              </a:lnSpc>
              <a:buNone/>
            </a:pPr>
            <a:endParaRPr lang="en-US" sz="1600" dirty="0" smtClean="0"/>
          </a:p>
          <a:p>
            <a:pPr marL="914400" indent="-854075" algn="ctr">
              <a:lnSpc>
                <a:spcPct val="150000"/>
              </a:lnSpc>
              <a:buNone/>
            </a:pPr>
            <a:r>
              <a:rPr lang="en-US" sz="2400" dirty="0" smtClean="0"/>
              <a:t>WIN – WIN for Both the Vendor and Fermilab!</a:t>
            </a:r>
          </a:p>
          <a:p>
            <a:pPr marL="914400" indent="-282575">
              <a:buNone/>
            </a:pPr>
            <a:endParaRPr lang="en-US" sz="1800" dirty="0" smtClean="0"/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5029200" y="3352800"/>
            <a:ext cx="152400" cy="762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u="sng" dirty="0" smtClean="0"/>
              <a:t>How Do We Handle the Process Today?</a:t>
            </a:r>
            <a:endParaRPr lang="en-US" sz="1800" u="sng" dirty="0" smtClean="0"/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No change for placing orders with the vendor.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stops in the morning at our </a:t>
            </a:r>
            <a:r>
              <a:rPr lang="en-US" sz="1600" dirty="0" err="1" smtClean="0"/>
              <a:t>ISS</a:t>
            </a:r>
            <a:r>
              <a:rPr lang="en-US" sz="1600" dirty="0" smtClean="0"/>
              <a:t> Stockroom Operation to obtain delivery tickets.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delivers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 on-site and picks up </a:t>
            </a:r>
            <a:r>
              <a:rPr lang="en-US" sz="1600" dirty="0" err="1" smtClean="0"/>
              <a:t>empites</a:t>
            </a:r>
            <a:r>
              <a:rPr lang="en-US" sz="1600" dirty="0" smtClean="0"/>
              <a:t>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returns to stockroom so that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 can be surveyed.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The Lab still has the cylinder truck so that if we have to move a cylinder/</a:t>
            </a:r>
            <a:r>
              <a:rPr lang="en-US" sz="1600" dirty="0" err="1" smtClean="0"/>
              <a:t>dewar</a:t>
            </a:r>
            <a:r>
              <a:rPr lang="en-US" sz="1600" dirty="0" smtClean="0"/>
              <a:t> from one location to another, our Dispatch Operation can handle this.</a:t>
            </a:r>
          </a:p>
          <a:p>
            <a:pPr marL="914400" indent="-282575">
              <a:lnSpc>
                <a:spcPct val="150000"/>
              </a:lnSpc>
              <a:buNone/>
            </a:pPr>
            <a:endParaRPr lang="en-US" sz="1600" dirty="0" smtClean="0"/>
          </a:p>
          <a:p>
            <a:pPr marL="914400" indent="-282575">
              <a:buNone/>
            </a:pPr>
            <a:endParaRPr lang="en-US" sz="1800" dirty="0" smtClean="0"/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700" b="1" dirty="0" smtClean="0"/>
              <a:t>Stockroom operation has two (2) storeroom locations:  Main Stockroom &amp; Whse Stockroom.</a:t>
            </a:r>
          </a:p>
          <a:p>
            <a:pPr>
              <a:buNone/>
            </a:pPr>
            <a:endParaRPr lang="en-US" sz="1800" dirty="0" smtClean="0"/>
          </a:p>
          <a:p>
            <a:pPr lvl="8">
              <a:buNone/>
            </a:pPr>
            <a:r>
              <a:rPr lang="en-US" sz="1800" b="1" dirty="0" smtClean="0"/>
              <a:t>		 	</a:t>
            </a:r>
            <a:r>
              <a:rPr lang="en-US" sz="1800" b="1" u="sng" dirty="0" smtClean="0"/>
              <a:t>Number</a:t>
            </a:r>
            <a:r>
              <a:rPr lang="en-US" sz="1800" b="1" dirty="0" smtClean="0"/>
              <a:t>	               </a:t>
            </a:r>
            <a:r>
              <a:rPr lang="en-US" sz="1800" b="1" u="sng" dirty="0" smtClean="0"/>
              <a:t>Dollars</a:t>
            </a:r>
          </a:p>
          <a:p>
            <a:pPr marL="0" indent="0">
              <a:buNone/>
            </a:pPr>
            <a:r>
              <a:rPr lang="en-US" sz="1800" dirty="0" smtClean="0"/>
              <a:t>Ending Inventory Balance 12/31/10		  	 	              663,000</a:t>
            </a:r>
          </a:p>
          <a:p>
            <a:pPr marL="0" indent="0">
              <a:buNone/>
            </a:pPr>
            <a:r>
              <a:rPr lang="en-US" sz="1800" dirty="0" smtClean="0"/>
              <a:t>Issues for CY10			             	                    38,558  	           1,908,000</a:t>
            </a:r>
          </a:p>
          <a:p>
            <a:pPr marL="0" indent="0">
              <a:buNone/>
            </a:pPr>
            <a:r>
              <a:rPr lang="en-US" sz="1800" dirty="0" smtClean="0"/>
              <a:t>Receipts for CY10			               	                      6,461              1,894,000</a:t>
            </a:r>
          </a:p>
          <a:p>
            <a:pPr marL="0" indent="0">
              <a:buNone/>
            </a:pPr>
            <a:r>
              <a:rPr lang="en-US" sz="1800" dirty="0" smtClean="0"/>
              <a:t>Returns for CY10			                  	        723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GRAND TOTAL:			            45,742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1800" dirty="0" smtClean="0"/>
              <a:t>Gas Cylinders Handled for CY10                                 	     7,673	</a:t>
            </a:r>
          </a:p>
          <a:p>
            <a:pPr marL="0" lvl="1" indent="0">
              <a:buNone/>
            </a:pPr>
            <a:r>
              <a:rPr lang="en-US" sz="1800" dirty="0" smtClean="0"/>
              <a:t>Inventory Turns for CY10	               		       	       2.88</a:t>
            </a:r>
          </a:p>
          <a:p>
            <a:pPr marL="0" lvl="1" indent="0">
              <a:buNone/>
            </a:pPr>
            <a:r>
              <a:rPr lang="en-US" sz="1800" dirty="0" smtClean="0"/>
              <a:t>Purchase Orders / Releases Approved in CY10	     	     2,200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Total Number of SKU’s				     4,750</a:t>
            </a:r>
          </a:p>
          <a:p>
            <a:pPr marL="0" indent="0">
              <a:buNone/>
            </a:pPr>
            <a:endParaRPr lang="en-US" sz="1800" dirty="0" smtClean="0"/>
          </a:p>
          <a:p>
            <a:pPr marL="111125" indent="-111125"/>
            <a:r>
              <a:rPr lang="en-US" sz="1800" dirty="0" smtClean="0"/>
              <a:t>We utilize location control and the faster moving items are located closer to our counter operations.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en-US" u="sng" dirty="0" smtClean="0"/>
          </a:p>
          <a:p>
            <a:pPr algn="ctr">
              <a:buNone/>
            </a:pPr>
            <a:r>
              <a:rPr lang="en-US" b="1" u="sng" dirty="0" smtClean="0"/>
              <a:t>Systems That We Use In Our Stockroom Operation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Oracle Public Sector Financials</a:t>
            </a:r>
          </a:p>
          <a:p>
            <a:pPr lvl="2">
              <a:buNone/>
            </a:pPr>
            <a:r>
              <a:rPr lang="en-US" dirty="0" smtClean="0"/>
              <a:t>		Fully Integrated System</a:t>
            </a:r>
          </a:p>
          <a:p>
            <a:pPr lvl="2">
              <a:buNone/>
            </a:pPr>
            <a:r>
              <a:rPr lang="en-US" dirty="0" smtClean="0"/>
              <a:t>		   - Inventory Module</a:t>
            </a:r>
          </a:p>
          <a:p>
            <a:pPr lvl="2">
              <a:buNone/>
            </a:pPr>
            <a:r>
              <a:rPr lang="en-US" dirty="0" smtClean="0"/>
              <a:t>		   - Purchasing which includes Requisitioning Process &amp;       	     Receiving Process</a:t>
            </a:r>
          </a:p>
          <a:p>
            <a:pPr lvl="2">
              <a:buNone/>
            </a:pPr>
            <a:r>
              <a:rPr lang="en-US" dirty="0" smtClean="0"/>
              <a:t>		   - Accounts Payable</a:t>
            </a:r>
          </a:p>
          <a:p>
            <a:pPr lvl="2">
              <a:buNone/>
            </a:pPr>
            <a:r>
              <a:rPr lang="en-US" dirty="0" smtClean="0"/>
              <a:t>		   - General Ledger</a:t>
            </a:r>
          </a:p>
          <a:p>
            <a:pPr lvl="2">
              <a:buNone/>
            </a:pPr>
            <a:r>
              <a:rPr lang="en-US" dirty="0" smtClean="0"/>
              <a:t>		   - Project Accounting</a:t>
            </a:r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Oracle Discoverer</a:t>
            </a:r>
          </a:p>
          <a:p>
            <a:pPr lvl="2">
              <a:buNone/>
            </a:pPr>
            <a:r>
              <a:rPr lang="en-US" dirty="0" smtClean="0"/>
              <a:t>		Tool Used to Create Queries Against Oracle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How We Order / Restock the Shelves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Blanket Purchases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Stockroom has established Blanket Purchase Agreements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Swagelok Gas Fittings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Parker </a:t>
            </a:r>
            <a:r>
              <a:rPr lang="en-US" sz="2000" dirty="0" err="1" smtClean="0"/>
              <a:t>Hannifan</a:t>
            </a:r>
            <a:r>
              <a:rPr lang="en-US" sz="2000" dirty="0" smtClean="0"/>
              <a:t> Fittings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Plumbing Supplies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Tools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Fasteners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Office Supplies</a:t>
            </a:r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Cylinders/</a:t>
            </a:r>
            <a:r>
              <a:rPr lang="en-US" sz="2000" dirty="0" err="1" smtClean="0"/>
              <a:t>Dewars</a:t>
            </a:r>
            <a:endParaRPr lang="en-US" sz="2000" dirty="0" smtClean="0"/>
          </a:p>
          <a:p>
            <a:pPr marL="1196975" lvl="1">
              <a:buFont typeface="Wingdings" pitchFamily="2" charset="2"/>
              <a:buChar char="§"/>
            </a:pPr>
            <a:r>
              <a:rPr lang="en-US" sz="2000" dirty="0" smtClean="0"/>
              <a:t>5 Gallon Water Bottles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Blanket Purchases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230188" indent="-230188">
              <a:buNone/>
            </a:pPr>
            <a:endParaRPr lang="en-US" sz="2000" dirty="0" smtClean="0"/>
          </a:p>
          <a:p>
            <a:pPr marL="230188" indent="-230188">
              <a:buNone/>
            </a:pPr>
            <a:r>
              <a:rPr lang="en-US" sz="2000" dirty="0" smtClean="0"/>
              <a:t>Spreadsheets were created for these commodities &amp; sent to 4 or 5 local suppliers. Information provided to suppliers included:</a:t>
            </a:r>
          </a:p>
          <a:p>
            <a:pPr marL="1196975" indent="-290513">
              <a:buFont typeface="Wingdings" pitchFamily="2" charset="2"/>
              <a:buChar char="§"/>
            </a:pPr>
            <a:r>
              <a:rPr lang="en-US" sz="2000" dirty="0" smtClean="0"/>
              <a:t>Previous 2 year usage</a:t>
            </a:r>
          </a:p>
          <a:p>
            <a:pPr marL="1196975" indent="-290513">
              <a:buFont typeface="Wingdings" pitchFamily="2" charset="2"/>
              <a:buChar char="§"/>
            </a:pPr>
            <a:r>
              <a:rPr lang="en-US" sz="2000" dirty="0" smtClean="0"/>
              <a:t>Current on-hand availability</a:t>
            </a:r>
          </a:p>
          <a:p>
            <a:pPr marL="1196975" indent="-290513">
              <a:buFont typeface="Wingdings" pitchFamily="2" charset="2"/>
              <a:buChar char="§"/>
            </a:pPr>
            <a:r>
              <a:rPr lang="en-US" sz="2000" dirty="0" smtClean="0"/>
              <a:t>Open-orders</a:t>
            </a:r>
          </a:p>
          <a:p>
            <a:pPr marL="1196975" indent="-290513">
              <a:buFont typeface="Wingdings" pitchFamily="2" charset="2"/>
              <a:buChar char="§"/>
            </a:pPr>
            <a:r>
              <a:rPr lang="en-US" sz="2000" dirty="0" smtClean="0"/>
              <a:t>Back-orders</a:t>
            </a:r>
          </a:p>
          <a:p>
            <a:pPr marL="1196975" indent="-290513">
              <a:buFont typeface="Wingdings" pitchFamily="2" charset="2"/>
              <a:buChar char="§"/>
            </a:pPr>
            <a:r>
              <a:rPr lang="en-US" sz="2000" dirty="0" smtClean="0"/>
              <a:t>Potential yearly order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Most of these contracts were set up as a 5-year contract with yearly fixed pricing.</a:t>
            </a:r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Pay Upon Receipt (</a:t>
            </a:r>
            <a:r>
              <a:rPr lang="en-US" sz="3200" dirty="0" err="1" smtClean="0"/>
              <a:t>PUR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dirty="0" smtClean="0"/>
              <a:t>Option within Oracle to set up specific vendor site as payment occurs upon receipt</a:t>
            </a:r>
          </a:p>
          <a:p>
            <a:pPr marL="631825" indent="0">
              <a:buNone/>
            </a:pPr>
            <a:endParaRPr lang="en-US" sz="1800" dirty="0" smtClean="0"/>
          </a:p>
          <a:p>
            <a:pPr marL="631825" indent="0">
              <a:buNone/>
            </a:pPr>
            <a:r>
              <a:rPr lang="en-US" sz="1800" dirty="0" smtClean="0"/>
              <a:t>How does this work?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Create Blanket Purchase Order and choose </a:t>
            </a:r>
            <a:r>
              <a:rPr lang="en-US" sz="1600" dirty="0" err="1" smtClean="0"/>
              <a:t>PUR</a:t>
            </a:r>
            <a:r>
              <a:rPr lang="en-US" sz="1600" dirty="0" smtClean="0"/>
              <a:t> vendor site.  This is set up with </a:t>
            </a:r>
            <a:r>
              <a:rPr lang="en-US" sz="1600" dirty="0" err="1" smtClean="0"/>
              <a:t>PUR</a:t>
            </a:r>
            <a:r>
              <a:rPr lang="en-US" sz="1600" dirty="0" smtClean="0"/>
              <a:t> terms.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Create release against Blanket PO.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sends us the material.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Run a job in Oracle that creates an Invoice.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Run “Check-Register” and “Invoice Register” (2 times each week).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is sent “Invoice Register” and “Check Register”.  Invoice has detailed information about  the release, line #, our part # and quantity received.</a:t>
            </a:r>
          </a:p>
          <a:p>
            <a:pPr marL="914400" indent="-282575">
              <a:buFont typeface="Wingdings" pitchFamily="2" charset="2"/>
              <a:buChar char="§"/>
            </a:pPr>
            <a:endParaRPr lang="en-US" sz="1800" dirty="0" smtClean="0"/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Pro’s/Con’s to Setting Up Blankets/</a:t>
            </a:r>
            <a:r>
              <a:rPr lang="en-US" sz="3200" dirty="0" err="1" smtClean="0"/>
              <a:t>PUR</a:t>
            </a:r>
            <a:r>
              <a:rPr lang="en-US" sz="3200" dirty="0" smtClean="0"/>
              <a:t> Contracts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u="sng" dirty="0" smtClean="0"/>
              <a:t>Pro’s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Inventory supervisor creates the releases instead of requisition(s) being sent to Procurement, getting assigned to a buyer and placed on an order.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Do not have to get pricing from vendor.  Fixed pricing for 12 month period.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For Pay Upon Receipt (</a:t>
            </a:r>
            <a:r>
              <a:rPr lang="en-US" sz="1600" dirty="0" err="1" smtClean="0"/>
              <a:t>PUR</a:t>
            </a:r>
            <a:r>
              <a:rPr lang="en-US" sz="1600" dirty="0" smtClean="0"/>
              <a:t>) contracts, the vendor does not have to send and invoice – payment is automatically created after receipt occurs.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Savings for the vendor and Fermilab Accounts Payable group.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u="sng" dirty="0" smtClean="0"/>
              <a:t>Con’s</a:t>
            </a:r>
          </a:p>
          <a:p>
            <a:pPr marL="914400" indent="-282575"/>
            <a:r>
              <a:rPr lang="en-US" sz="1600" dirty="0" smtClean="0"/>
              <a:t>For </a:t>
            </a:r>
            <a:r>
              <a:rPr lang="en-US" sz="1600" dirty="0" err="1" smtClean="0"/>
              <a:t>PUR</a:t>
            </a:r>
            <a:r>
              <a:rPr lang="en-US" sz="1600" dirty="0" smtClean="0"/>
              <a:t> contracts, difficult to back out invoices.</a:t>
            </a:r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Stockroom Cylinder/Dewar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0188" indent="-230188">
              <a:buNone/>
            </a:pPr>
            <a:endParaRPr lang="en-US" sz="2000" dirty="0" smtClean="0"/>
          </a:p>
          <a:p>
            <a:pPr marL="341313" indent="-341313">
              <a:buNone/>
            </a:pPr>
            <a:r>
              <a:rPr lang="en-US" sz="2000" u="sng" dirty="0" smtClean="0"/>
              <a:t>Our Process Before July 2008</a:t>
            </a:r>
            <a:endParaRPr lang="en-US" sz="1800" u="sng" dirty="0" smtClean="0"/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Customer calls in an order for specific cylinder/</a:t>
            </a:r>
            <a:r>
              <a:rPr lang="en-US" sz="1600" dirty="0" err="1" smtClean="0"/>
              <a:t>dewar</a:t>
            </a:r>
            <a:r>
              <a:rPr lang="en-US" sz="1600" dirty="0" smtClean="0"/>
              <a:t> that is under </a:t>
            </a:r>
            <a:r>
              <a:rPr lang="en-US" sz="1600" dirty="0" err="1" smtClean="0"/>
              <a:t>ISS</a:t>
            </a:r>
            <a:r>
              <a:rPr lang="en-US" sz="1600" dirty="0" smtClean="0"/>
              <a:t> control – approximately 30 different SKU’s are common use.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Customer informs us of:  Deliver To Location, Project &amp; Task to charge and  if there are any empty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 to be picked up.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Lead Storekeeper accumulates worksheets and prepares one paper requisition that is faxed to vendor.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Vendor delivers full cylinders to BSS </a:t>
            </a:r>
            <a:r>
              <a:rPr lang="en-US" sz="1600" dirty="0" err="1" smtClean="0"/>
              <a:t>ISS</a:t>
            </a:r>
            <a:r>
              <a:rPr lang="en-US" sz="1600" dirty="0" smtClean="0"/>
              <a:t> Gas Shed Operation and picks up any empty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.</a:t>
            </a:r>
          </a:p>
          <a:p>
            <a:pPr marL="914400" indent="-2825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/>
              <a:t>BSS Transportation Services picks up cylinders/</a:t>
            </a:r>
            <a:r>
              <a:rPr lang="en-US" sz="1600" dirty="0" err="1" smtClean="0"/>
              <a:t>dewars</a:t>
            </a:r>
            <a:r>
              <a:rPr lang="en-US" sz="1600" dirty="0" smtClean="0"/>
              <a:t> for on-site delivery and obtains delivery ticket information from </a:t>
            </a:r>
            <a:r>
              <a:rPr lang="en-US" sz="1600" dirty="0" err="1" smtClean="0"/>
              <a:t>ISS</a:t>
            </a:r>
            <a:r>
              <a:rPr lang="en-US" sz="1600" dirty="0" smtClean="0"/>
              <a:t> Lead </a:t>
            </a:r>
            <a:r>
              <a:rPr lang="en-US" sz="1600" dirty="0" err="1" smtClean="0"/>
              <a:t>Storkeeper</a:t>
            </a:r>
            <a:r>
              <a:rPr lang="en-US" sz="1600" dirty="0" smtClean="0"/>
              <a:t>.</a:t>
            </a:r>
          </a:p>
          <a:p>
            <a:pPr marL="914400" indent="-282575">
              <a:buNone/>
            </a:pPr>
            <a:endParaRPr lang="en-US" sz="1800" dirty="0" smtClean="0"/>
          </a:p>
          <a:p>
            <a:pPr marL="1196975" indent="-290513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ED0-D846-4400-9034-D865957254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935</Words>
  <Application>Microsoft Office PowerPoint</Application>
  <PresentationFormat>On-screen Show (4:3)</PresentationFormat>
  <Paragraphs>284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How We Order / Restock the Shelves</vt:lpstr>
      <vt:lpstr>Blanket Purchases</vt:lpstr>
      <vt:lpstr>Blanket Purchases (con’t)</vt:lpstr>
      <vt:lpstr>Pay Upon Receipt (PUR)</vt:lpstr>
      <vt:lpstr>Pro’s/Con’s to Setting Up Blankets/PUR Contracts</vt:lpstr>
      <vt:lpstr>Stockroom Cylinder/Dewar Process</vt:lpstr>
      <vt:lpstr>Stockroom Cylinder/Dewar Process (con’t)</vt:lpstr>
      <vt:lpstr>Stockroom Cylinder/Dewar Process (con’t)</vt:lpstr>
      <vt:lpstr>Stockroom Cylinder/Dewar Process (con’t)</vt:lpstr>
      <vt:lpstr>Stockroom Cylinder/Dewar Process (con’t)</vt:lpstr>
      <vt:lpstr>Stockroom Cylinder/Dewar Process (con’t)</vt:lpstr>
      <vt:lpstr>Stockroom Cylinder/Dewar Process (con’t)</vt:lpstr>
      <vt:lpstr>Stockroom Cylinder/Dewar Process (con’t)</vt:lpstr>
      <vt:lpstr>Stockroom Cylinder/Dewar Process (con’t)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 Thorson</dc:creator>
  <cp:lastModifiedBy>Jenny Thorson</cp:lastModifiedBy>
  <cp:revision>100</cp:revision>
  <dcterms:created xsi:type="dcterms:W3CDTF">2011-03-14T18:15:06Z</dcterms:created>
  <dcterms:modified xsi:type="dcterms:W3CDTF">2011-03-21T20:23:51Z</dcterms:modified>
</cp:coreProperties>
</file>